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10.xml" ContentType="application/vnd.openxmlformats-officedocument.presentationml.notesSlide+xml"/>
  <Override PartName="/ppt/comments/comment3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</p:sldMasterIdLst>
  <p:notesMasterIdLst>
    <p:notesMasterId r:id="rId13"/>
  </p:notesMasterIdLst>
  <p:sldIdLst>
    <p:sldId id="256" r:id="rId2"/>
    <p:sldId id="257" r:id="rId3"/>
    <p:sldId id="258" r:id="rId4"/>
    <p:sldId id="289" r:id="rId5"/>
    <p:sldId id="288" r:id="rId6"/>
    <p:sldId id="260" r:id="rId7"/>
    <p:sldId id="285" r:id="rId8"/>
    <p:sldId id="267" r:id="rId9"/>
    <p:sldId id="268" r:id="rId10"/>
    <p:sldId id="269" r:id="rId11"/>
    <p:sldId id="287" r:id="rId12"/>
  </p:sldIdLst>
  <p:sldSz cx="9144000" cy="5143500" type="screen16x9"/>
  <p:notesSz cx="6858000" cy="9144000"/>
  <p:embeddedFontLst>
    <p:embeddedFont>
      <p:font typeface="Economica" panose="020B0604020202020204" charset="0"/>
      <p:regular r:id="rId14"/>
      <p:bold r:id="rId15"/>
      <p:italic r:id="rId16"/>
      <p:boldItalic r:id="rId17"/>
    </p:embeddedFont>
    <p:embeddedFont>
      <p:font typeface="Calibri" panose="020F0502020204030204" pitchFamily="34" charset="0"/>
      <p:regular r:id="rId18"/>
      <p:bold r:id="rId19"/>
      <p:italic r:id="rId20"/>
      <p:boldItalic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Jens Bartelheimer" initials="JB" lastIdx="38" clrIdx="0"/>
  <p:cmAuthor id="1" name="Moncho Llorca, Jaime" initials="MLJ" lastIdx="45" clrIdx="1">
    <p:extLst>
      <p:ext uri="{19B8F6BF-5375-455C-9EA6-DF929625EA0E}">
        <p15:presenceInfo xmlns:p15="http://schemas.microsoft.com/office/powerpoint/2012/main" userId="S-1-5-21-1531082355-734649621-3782574898-2322173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14" d="100"/>
          <a:sy n="114" d="100"/>
        </p:scale>
        <p:origin x="108" y="46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10" cy="7201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commentAuthors" Target="commentAuthor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7-04-21T15:32:47.519" idx="33">
    <p:pos x="1770" y="2570"/>
    <p:text>Ì would prefer to add the a button about invite friends also on the "home"-page. any idea for a good design?</p:text>
  </p:cm>
  <p:cm authorId="1" dt="2017-04-25T15:28:08.693" idx="42">
    <p:pos x="1770" y="2661"/>
    <p:text>I can put "invite friends" button first. Now,it is located  after "view menu" button, but you can not view it because there are a scroll</p:text>
    <p:extLst>
      <p:ext uri="{C676402C-5697-4E1C-873F-D02D1690AC5C}">
        <p15:threadingInfo xmlns:p15="http://schemas.microsoft.com/office/powerpoint/2012/main" timeZoneBias="-120">
          <p15:parentCm authorId="0" idx="33"/>
        </p15:threadingInfo>
      </p:ext>
    </p:extLst>
  </p:cm>
  <p:cm authorId="0" dt="2017-04-21T15:37:06.986" idx="32">
    <p:pos x="2010" y="706"/>
    <p:text>do we need the "burger"-button on the right?
10 minutes later.....
ahhh. this is the order list. do you have a different button. maybe a shopping cart or paper-notebook?</p:text>
  </p:cm>
  <p:cm authorId="1" dt="2017-04-25T15:35:40.775" idx="43">
    <p:pos x="2010" y="797"/>
    <p:text>Yes I can put other icons</p:text>
    <p:extLst>
      <p:ext uri="{C676402C-5697-4E1C-873F-D02D1690AC5C}">
        <p15:threadingInfo xmlns:p15="http://schemas.microsoft.com/office/powerpoint/2012/main" timeZoneBias="-120">
          <p15:parentCm authorId="0" idx="32"/>
        </p15:threadingInfo>
      </p:ext>
    </p:extLst>
  </p:cm>
  <p:cm authorId="1" dt="2017-04-25T15:47:51.566" idx="44">
    <p:pos x="4782" y="475"/>
    <p:text>I can put the following options: cutlery, notebook or shopping cart. For me is a good option "notebook" icon.</p:text>
    <p:extLst>
      <p:ext uri="{C676402C-5697-4E1C-873F-D02D1690AC5C}">
        <p15:threadingInfo xmlns:p15="http://schemas.microsoft.com/office/powerpoint/2012/main" timeZoneBias="-120"/>
      </p:ext>
    </p:extLst>
  </p:cm>
  <p:cm authorId="1" dt="2017-04-25T15:51:42.513" idx="45">
    <p:pos x="4782" y="566"/>
    <p:text>In white color like the other.</p:text>
    <p:extLst>
      <p:ext uri="{C676402C-5697-4E1C-873F-D02D1690AC5C}">
        <p15:threadingInfo xmlns:p15="http://schemas.microsoft.com/office/powerpoint/2012/main" timeZoneBias="-120">
          <p15:parentCm authorId="1" idx="44"/>
        </p15:threadingInfo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7-04-21T15:34:43.118" idx="35">
    <p:pos x="678" y="1166"/>
    <p:text>could we rename the filter to "more filters"</p:text>
  </p:cm>
  <p:cm authorId="1" dt="2017-04-25T13:37:22.524" idx="35">
    <p:pos x="678" y="1257"/>
    <p:text>Perfect</p:text>
    <p:extLst>
      <p:ext uri="{C676402C-5697-4E1C-873F-D02D1690AC5C}">
        <p15:threadingInfo xmlns:p15="http://schemas.microsoft.com/office/powerpoint/2012/main" timeZoneBias="-120">
          <p15:parentCm authorId="0" idx="35"/>
        </p15:threadingInfo>
      </p:ext>
    </p:extLst>
  </p:cm>
  <p:cm authorId="0" dt="2017-04-21T15:35:02.141" idx="36">
    <p:pos x="3270" y="1950"/>
    <p:text>rename it to your favorites</p:text>
  </p:cm>
  <p:cm authorId="1" dt="2017-04-25T13:37:12.815" idx="33">
    <p:pos x="3270" y="2041"/>
    <p:text>Ok</p:text>
    <p:extLst>
      <p:ext uri="{C676402C-5697-4E1C-873F-D02D1690AC5C}">
        <p15:threadingInfo xmlns:p15="http://schemas.microsoft.com/office/powerpoint/2012/main" timeZoneBias="-120">
          <p15:parentCm authorId="0" idx="36"/>
        </p15:threadingInfo>
      </p:ext>
    </p:extLst>
  </p:cm>
  <p:cm authorId="0" dt="2017-04-21T15:44:06.674" idx="34">
    <p:pos x="1822" y="886"/>
    <p:text>we should add the filter for dishes (main, starter, ....) at the top. not hidden below the filter.
sorting shall be moved down to 
</p:text>
  </p:cm>
  <p:cm authorId="1" dt="2017-04-25T13:40:11.211" idx="36">
    <p:pos x="1822" y="977"/>
    <p:text>I get it. it's possible</p:text>
    <p:extLst>
      <p:ext uri="{C676402C-5697-4E1C-873F-D02D1690AC5C}">
        <p15:threadingInfo xmlns:p15="http://schemas.microsoft.com/office/powerpoint/2012/main" timeZoneBias="-120">
          <p15:parentCm authorId="0" idx="34"/>
        </p15:threadingInfo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7-04-21T15:46:08.083" idx="38">
    <p:pos x="3758" y="1494"/>
    <p:text>could we use a "note" - icon instead of the eye? What do you think? </p:text>
  </p:cm>
  <p:cm authorId="1" dt="2017-04-25T13:42:32.401" idx="38">
    <p:pos x="3758" y="1585"/>
    <p:text>A "note" icon can be confusing, but I can find another one, for example a "dialog" icon</p:text>
    <p:extLst>
      <p:ext uri="{C676402C-5697-4E1C-873F-D02D1690AC5C}">
        <p15:threadingInfo xmlns:p15="http://schemas.microsoft.com/office/powerpoint/2012/main" timeZoneBias="-120">
          <p15:parentCm authorId="0" idx="38"/>
        </p15:threadingInfo>
      </p:ext>
    </p:extLst>
  </p:cm>
  <p:cm authorId="1" dt="2017-04-25T13:42:49.480" idx="39">
    <p:pos x="3758" y="1676"/>
    <p:text>What do you think?</p:text>
    <p:extLst>
      <p:ext uri="{C676402C-5697-4E1C-873F-D02D1690AC5C}">
        <p15:threadingInfo xmlns:p15="http://schemas.microsoft.com/office/powerpoint/2012/main" timeZoneBias="-120">
          <p15:parentCm authorId="0" idx="38"/>
        </p15:threadingInfo>
      </p:ext>
    </p:extLst>
  </p:cm>
  <p:cm authorId="1" dt="2017-04-25T13:42:57.586" idx="40">
    <p:pos x="3714" y="1943"/>
    <p:text>Example icon "dialog"</p:text>
    <p:extLst>
      <p:ext uri="{C676402C-5697-4E1C-873F-D02D1690AC5C}">
        <p15:threadingInfo xmlns:p15="http://schemas.microsoft.com/office/powerpoint/2012/main" timeZoneBias="-12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28433146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Shape 1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18733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hape 2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Shape 2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71605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Shape 1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59605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Shape 2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77043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Shape 2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23203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Shape 2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57291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Shape 2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94547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Shape 2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116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hape 282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Shape 2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91694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Shape 2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80122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Portada 1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hape 8" descr="smartphone-925287_1920.jpg"/>
          <p:cNvPicPr preferRelativeResize="0"/>
          <p:nvPr/>
        </p:nvPicPr>
        <p:blipFill rotWithShape="1">
          <a:blip r:embed="rId2">
            <a:alphaModFix amt="50000"/>
          </a:blip>
          <a:srcRect t="7813" b="7813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Shape 9" descr="Picture1.png"/>
          <p:cNvPicPr preferRelativeResize="0"/>
          <p:nvPr/>
        </p:nvPicPr>
        <p:blipFill rotWithShape="1">
          <a:blip r:embed="rId3">
            <a:alphaModFix/>
          </a:blip>
          <a:srcRect t="670" b="670"/>
          <a:stretch/>
        </p:blipFill>
        <p:spPr>
          <a:xfrm>
            <a:off x="0" y="3483506"/>
            <a:ext cx="9144000" cy="16599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Shape 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45599" y="4413500"/>
            <a:ext cx="1903574" cy="533825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Shape 11"/>
          <p:cNvSpPr txBox="1">
            <a:spLocks noGrp="1"/>
          </p:cNvSpPr>
          <p:nvPr>
            <p:ph type="title"/>
          </p:nvPr>
        </p:nvSpPr>
        <p:spPr>
          <a:xfrm>
            <a:off x="2874575" y="2312600"/>
            <a:ext cx="5574600" cy="616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r" rtl="0">
              <a:spcBef>
                <a:spcPts val="0"/>
              </a:spcBef>
              <a:buNone/>
              <a:defRPr sz="3600">
                <a:solidFill>
                  <a:srgbClr val="02B9E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None/>
              <a:defRPr>
                <a:solidFill>
                  <a:srgbClr val="02B9EF"/>
                </a:solidFill>
              </a:defRPr>
            </a:lvl2pPr>
            <a:lvl3pPr lvl="2" rtl="0">
              <a:spcBef>
                <a:spcPts val="0"/>
              </a:spcBef>
              <a:buNone/>
              <a:defRPr>
                <a:solidFill>
                  <a:srgbClr val="02B9EF"/>
                </a:solidFill>
              </a:defRPr>
            </a:lvl3pPr>
            <a:lvl4pPr lvl="3" rtl="0">
              <a:spcBef>
                <a:spcPts val="0"/>
              </a:spcBef>
              <a:buNone/>
              <a:defRPr>
                <a:solidFill>
                  <a:srgbClr val="02B9EF"/>
                </a:solidFill>
              </a:defRPr>
            </a:lvl4pPr>
            <a:lvl5pPr lvl="4" rtl="0">
              <a:spcBef>
                <a:spcPts val="0"/>
              </a:spcBef>
              <a:buNone/>
              <a:defRPr>
                <a:solidFill>
                  <a:srgbClr val="02B9EF"/>
                </a:solidFill>
              </a:defRPr>
            </a:lvl5pPr>
            <a:lvl6pPr lvl="5" rtl="0">
              <a:spcBef>
                <a:spcPts val="0"/>
              </a:spcBef>
              <a:buNone/>
              <a:defRPr>
                <a:solidFill>
                  <a:srgbClr val="02B9EF"/>
                </a:solidFill>
              </a:defRPr>
            </a:lvl6pPr>
            <a:lvl7pPr lvl="6" rtl="0">
              <a:spcBef>
                <a:spcPts val="0"/>
              </a:spcBef>
              <a:buNone/>
              <a:defRPr>
                <a:solidFill>
                  <a:srgbClr val="02B9EF"/>
                </a:solidFill>
              </a:defRPr>
            </a:lvl7pPr>
            <a:lvl8pPr lvl="7" rtl="0">
              <a:spcBef>
                <a:spcPts val="0"/>
              </a:spcBef>
              <a:buNone/>
              <a:defRPr>
                <a:solidFill>
                  <a:srgbClr val="02B9EF"/>
                </a:solidFill>
              </a:defRPr>
            </a:lvl8pPr>
            <a:lvl9pPr lvl="8" rtl="0">
              <a:spcBef>
                <a:spcPts val="0"/>
              </a:spcBef>
              <a:buNone/>
              <a:defRPr>
                <a:solidFill>
                  <a:srgbClr val="02B9EF"/>
                </a:solidFill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ubTitle" idx="1"/>
          </p:nvPr>
        </p:nvSpPr>
        <p:spPr>
          <a:xfrm>
            <a:off x="3147000" y="2929400"/>
            <a:ext cx="5277600" cy="37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r" rtl="0">
              <a:spcBef>
                <a:spcPts val="0"/>
              </a:spcBef>
              <a:buNone/>
              <a:defRPr sz="1600">
                <a:solidFill>
                  <a:srgbClr val="02B9E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None/>
              <a:defRPr sz="1200">
                <a:solidFill>
                  <a:srgbClr val="02B9EF"/>
                </a:solidFill>
              </a:defRPr>
            </a:lvl2pPr>
            <a:lvl3pPr lvl="2" rtl="0">
              <a:spcBef>
                <a:spcPts val="0"/>
              </a:spcBef>
              <a:buNone/>
              <a:defRPr sz="1200">
                <a:solidFill>
                  <a:srgbClr val="02B9EF"/>
                </a:solidFill>
              </a:defRPr>
            </a:lvl3pPr>
            <a:lvl4pPr lvl="3" rtl="0">
              <a:spcBef>
                <a:spcPts val="0"/>
              </a:spcBef>
              <a:buNone/>
              <a:defRPr sz="1200">
                <a:solidFill>
                  <a:srgbClr val="02B9EF"/>
                </a:solidFill>
              </a:defRPr>
            </a:lvl4pPr>
            <a:lvl5pPr lvl="4" rtl="0">
              <a:spcBef>
                <a:spcPts val="0"/>
              </a:spcBef>
              <a:buNone/>
              <a:defRPr sz="1200">
                <a:solidFill>
                  <a:srgbClr val="02B9EF"/>
                </a:solidFill>
              </a:defRPr>
            </a:lvl5pPr>
            <a:lvl6pPr lvl="5" rtl="0">
              <a:spcBef>
                <a:spcPts val="0"/>
              </a:spcBef>
              <a:buNone/>
              <a:defRPr sz="1200">
                <a:solidFill>
                  <a:srgbClr val="02B9EF"/>
                </a:solidFill>
              </a:defRPr>
            </a:lvl6pPr>
            <a:lvl7pPr lvl="6" rtl="0">
              <a:spcBef>
                <a:spcPts val="0"/>
              </a:spcBef>
              <a:buNone/>
              <a:defRPr sz="1200">
                <a:solidFill>
                  <a:srgbClr val="02B9EF"/>
                </a:solidFill>
              </a:defRPr>
            </a:lvl7pPr>
            <a:lvl8pPr lvl="7" rtl="0">
              <a:spcBef>
                <a:spcPts val="0"/>
              </a:spcBef>
              <a:buNone/>
              <a:defRPr sz="1200">
                <a:solidFill>
                  <a:srgbClr val="02B9EF"/>
                </a:solidFill>
              </a:defRPr>
            </a:lvl8pPr>
            <a:lvl9pPr lvl="8" rtl="0">
              <a:spcBef>
                <a:spcPts val="0"/>
              </a:spcBef>
              <a:buNone/>
              <a:defRPr sz="1200">
                <a:solidFill>
                  <a:srgbClr val="02B9E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Contrato">
    <p:bg>
      <p:bgPr>
        <a:solidFill>
          <a:srgbClr val="E0E3E6"/>
        </a:solid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/>
          <p:nvPr/>
        </p:nvSpPr>
        <p:spPr>
          <a:xfrm>
            <a:off x="440450" y="1368950"/>
            <a:ext cx="7987200" cy="216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just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000">
                <a:solidFill>
                  <a:srgbClr val="02B9EF"/>
                </a:solidFill>
                <a:latin typeface="Calibri"/>
                <a:ea typeface="Calibri"/>
                <a:cs typeface="Calibri"/>
                <a:sym typeface="Calibri"/>
              </a:rPr>
              <a:t>La información que contiene este documento es confidencial y propiedad de Capgemini. Copyright© 2015 Capgemini. Todos los derechos reservados.</a:t>
            </a:r>
          </a:p>
          <a:p>
            <a:pPr lvl="0" algn="just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000">
              <a:solidFill>
                <a:srgbClr val="0098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algn="just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10000"/>
              <a:buFont typeface="Arial"/>
              <a:buNone/>
            </a:pPr>
            <a:r>
              <a:rPr lang="en"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La información relativa a los conceptos, ideas, metodologías y otros materiales utilizados está estrictamente limitada al uso de los colaboradores del IVI, y únicamente para la consideración de la propuesta y evaluación de las competencias y capacidades de Capgemini, sobre la colaboración que puede dar IVI dentro del marco y del contexto de la presente propuesta de colaboración.</a:t>
            </a:r>
          </a:p>
          <a:p>
            <a:pPr lvl="0" algn="just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10000"/>
              <a:buFont typeface="Arial"/>
              <a:buNone/>
            </a:pPr>
            <a:r>
              <a:rPr lang="en"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pPr lvl="0" algn="just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10000"/>
              <a:buFont typeface="Arial"/>
              <a:buNone/>
            </a:pPr>
            <a:r>
              <a:rPr lang="en"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Las copias totales o parciales de los materiales que constituyen la propuesta no pueden ser facilitados a otras entidades, además de  al IVI, sin el permiso previo por escrito de Capgemini.</a:t>
            </a:r>
          </a:p>
          <a:p>
            <a:pPr lvl="0" algn="just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10000"/>
              <a:buFont typeface="Arial"/>
              <a:buNone/>
            </a:pPr>
            <a:r>
              <a:rPr lang="en"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pPr lvl="0" algn="just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Las referencias a IVIs o a otras entidades que figuran en la propuesta no deberán ser utilizadas sin la autorización previa de Capgemini.</a:t>
            </a:r>
          </a:p>
        </p:txBody>
      </p:sp>
      <p:sp>
        <p:nvSpPr>
          <p:cNvPr id="112" name="Shape 112"/>
          <p:cNvSpPr txBox="1">
            <a:spLocks noGrp="1"/>
          </p:cNvSpPr>
          <p:nvPr>
            <p:ph type="sldNum" idx="12"/>
          </p:nvPr>
        </p:nvSpPr>
        <p:spPr>
          <a:xfrm>
            <a:off x="8472457" y="47394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fld id="{00000000-1234-1234-1234-123412341234}" type="slidenum">
              <a:rPr lang="en" sz="700">
                <a:latin typeface="Calibri"/>
                <a:ea typeface="Calibri"/>
                <a:cs typeface="Calibri"/>
                <a:sym typeface="Calibri"/>
              </a:rPr>
              <a:pPr lvl="0" algn="ctr" rtl="0">
                <a:spcBef>
                  <a:spcPts val="0"/>
                </a:spcBef>
                <a:buNone/>
              </a:pPr>
              <a:t>‹#›</a:t>
            </a:fld>
            <a:endParaRPr lang="en" sz="7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3" name="Shape 113"/>
          <p:cNvCxnSpPr/>
          <p:nvPr/>
        </p:nvCxnSpPr>
        <p:spPr>
          <a:xfrm>
            <a:off x="-9050" y="4706300"/>
            <a:ext cx="9171300" cy="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14" name="Shape 114"/>
          <p:cNvSpPr txBox="1"/>
          <p:nvPr/>
        </p:nvSpPr>
        <p:spPr>
          <a:xfrm>
            <a:off x="364250" y="4709725"/>
            <a:ext cx="7896300" cy="344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r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information contained in this presentation is proprietary.</a:t>
            </a:r>
          </a:p>
          <a:p>
            <a:pPr lvl="0" algn="r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2017 Capgemini. All rights reserved. Rightshore</a:t>
            </a:r>
            <a:r>
              <a:rPr lang="en" sz="600" baseline="30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®  </a:t>
            </a:r>
            <a:r>
              <a:rPr lang="en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 a trademark belonging to Capgemini.</a:t>
            </a:r>
          </a:p>
          <a:p>
            <a:pPr lvl="0" algn="r" rt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115" name="Shape 115"/>
          <p:cNvCxnSpPr/>
          <p:nvPr/>
        </p:nvCxnSpPr>
        <p:spPr>
          <a:xfrm>
            <a:off x="8427500" y="4788750"/>
            <a:ext cx="0" cy="2136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16" name="Shape 116"/>
          <p:cNvSpPr/>
          <p:nvPr/>
        </p:nvSpPr>
        <p:spPr>
          <a:xfrm>
            <a:off x="8595300" y="402300"/>
            <a:ext cx="548700" cy="5487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17" name="Shape 117"/>
          <p:cNvSpPr/>
          <p:nvPr/>
        </p:nvSpPr>
        <p:spPr>
          <a:xfrm>
            <a:off x="-9050" y="0"/>
            <a:ext cx="9144000" cy="675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8" name="Shape 118"/>
          <p:cNvSpPr/>
          <p:nvPr/>
        </p:nvSpPr>
        <p:spPr>
          <a:xfrm>
            <a:off x="-9050" y="222600"/>
            <a:ext cx="8952600" cy="728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9" name="Shape 119"/>
          <p:cNvSpPr/>
          <p:nvPr/>
        </p:nvSpPr>
        <p:spPr>
          <a:xfrm rot="5400000">
            <a:off x="32350" y="856900"/>
            <a:ext cx="349500" cy="432300"/>
          </a:xfrm>
          <a:prstGeom prst="rtTriangle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0" name="Shape 120"/>
          <p:cNvSpPr/>
          <p:nvPr/>
        </p:nvSpPr>
        <p:spPr>
          <a:xfrm rot="10800000">
            <a:off x="-9050" y="951000"/>
            <a:ext cx="387600" cy="574800"/>
          </a:xfrm>
          <a:prstGeom prst="flowChartDelay">
            <a:avLst/>
          </a:prstGeom>
          <a:solidFill>
            <a:srgbClr val="E0E3E6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21" name="Shape 1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40450" y="164612"/>
            <a:ext cx="2628932" cy="608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rato sin texto">
    <p:bg>
      <p:bgPr>
        <a:solidFill>
          <a:srgbClr val="E0E3E6"/>
        </a:solid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 txBox="1">
            <a:spLocks noGrp="1"/>
          </p:cNvSpPr>
          <p:nvPr>
            <p:ph type="body" idx="1"/>
          </p:nvPr>
        </p:nvSpPr>
        <p:spPr>
          <a:xfrm>
            <a:off x="440450" y="1886775"/>
            <a:ext cx="7986900" cy="1544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4" name="Shape 124"/>
          <p:cNvSpPr txBox="1">
            <a:spLocks noGrp="1"/>
          </p:cNvSpPr>
          <p:nvPr>
            <p:ph type="body" idx="2"/>
          </p:nvPr>
        </p:nvSpPr>
        <p:spPr>
          <a:xfrm>
            <a:off x="440450" y="1369450"/>
            <a:ext cx="7986900" cy="51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02B9EF"/>
              </a:buClr>
              <a:buSzPct val="100000"/>
              <a:buFont typeface="Calibri"/>
              <a:defRPr sz="1000">
                <a:solidFill>
                  <a:srgbClr val="02B9E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Clr>
                <a:srgbClr val="02B9EF"/>
              </a:buClr>
              <a:buSzPct val="100000"/>
              <a:buFont typeface="Calibri"/>
              <a:defRPr sz="1000">
                <a:solidFill>
                  <a:srgbClr val="02B9E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spcBef>
                <a:spcPts val="0"/>
              </a:spcBef>
              <a:buClr>
                <a:srgbClr val="02B9EF"/>
              </a:buClr>
              <a:buSzPct val="100000"/>
              <a:buFont typeface="Calibri"/>
              <a:defRPr sz="1000">
                <a:solidFill>
                  <a:srgbClr val="02B9E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spcBef>
                <a:spcPts val="0"/>
              </a:spcBef>
              <a:buClr>
                <a:srgbClr val="02B9EF"/>
              </a:buClr>
              <a:buSzPct val="100000"/>
              <a:buFont typeface="Calibri"/>
              <a:defRPr sz="1000">
                <a:solidFill>
                  <a:srgbClr val="02B9E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spcBef>
                <a:spcPts val="0"/>
              </a:spcBef>
              <a:buClr>
                <a:srgbClr val="02B9EF"/>
              </a:buClr>
              <a:buSzPct val="100000"/>
              <a:buFont typeface="Calibri"/>
              <a:defRPr sz="1000">
                <a:solidFill>
                  <a:srgbClr val="02B9E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spcBef>
                <a:spcPts val="0"/>
              </a:spcBef>
              <a:buClr>
                <a:srgbClr val="02B9EF"/>
              </a:buClr>
              <a:buSzPct val="100000"/>
              <a:buFont typeface="Calibri"/>
              <a:defRPr sz="1000">
                <a:solidFill>
                  <a:srgbClr val="02B9E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spcBef>
                <a:spcPts val="0"/>
              </a:spcBef>
              <a:buClr>
                <a:srgbClr val="02B9EF"/>
              </a:buClr>
              <a:buSzPct val="100000"/>
              <a:buFont typeface="Calibri"/>
              <a:defRPr sz="1000">
                <a:solidFill>
                  <a:srgbClr val="02B9E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spcBef>
                <a:spcPts val="0"/>
              </a:spcBef>
              <a:buClr>
                <a:srgbClr val="02B9EF"/>
              </a:buClr>
              <a:buSzPct val="100000"/>
              <a:buFont typeface="Calibri"/>
              <a:defRPr sz="1000">
                <a:solidFill>
                  <a:srgbClr val="02B9E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spcBef>
                <a:spcPts val="0"/>
              </a:spcBef>
              <a:buClr>
                <a:srgbClr val="02B9EF"/>
              </a:buClr>
              <a:buSzPct val="100000"/>
              <a:buFont typeface="Calibri"/>
              <a:defRPr sz="1000">
                <a:solidFill>
                  <a:srgbClr val="02B9E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5" name="Shape 125"/>
          <p:cNvSpPr txBox="1">
            <a:spLocks noGrp="1"/>
          </p:cNvSpPr>
          <p:nvPr>
            <p:ph type="sldNum" idx="12"/>
          </p:nvPr>
        </p:nvSpPr>
        <p:spPr>
          <a:xfrm>
            <a:off x="8472457" y="47394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fld id="{00000000-1234-1234-1234-123412341234}" type="slidenum">
              <a:rPr lang="en" sz="700">
                <a:latin typeface="Calibri"/>
                <a:ea typeface="Calibri"/>
                <a:cs typeface="Calibri"/>
                <a:sym typeface="Calibri"/>
              </a:rPr>
              <a:pPr lvl="0" algn="ctr" rtl="0">
                <a:spcBef>
                  <a:spcPts val="0"/>
                </a:spcBef>
                <a:buNone/>
              </a:pPr>
              <a:t>‹#›</a:t>
            </a:fld>
            <a:endParaRPr lang="en" sz="7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26" name="Shape 126"/>
          <p:cNvCxnSpPr/>
          <p:nvPr/>
        </p:nvCxnSpPr>
        <p:spPr>
          <a:xfrm>
            <a:off x="-9050" y="4706300"/>
            <a:ext cx="9171300" cy="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27" name="Shape 127"/>
          <p:cNvSpPr txBox="1"/>
          <p:nvPr/>
        </p:nvSpPr>
        <p:spPr>
          <a:xfrm>
            <a:off x="364250" y="4709725"/>
            <a:ext cx="7896300" cy="344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r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information contained in this presentation is proprietary.</a:t>
            </a:r>
          </a:p>
          <a:p>
            <a:pPr lvl="0" algn="r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2017 Capgemini. All rights reserved. Rightshore</a:t>
            </a:r>
            <a:r>
              <a:rPr lang="en" sz="600" baseline="30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®  </a:t>
            </a:r>
            <a:r>
              <a:rPr lang="en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 a trademark belonging to Capgemini.</a:t>
            </a:r>
          </a:p>
          <a:p>
            <a:pPr lvl="0" algn="r" rt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128" name="Shape 128"/>
          <p:cNvCxnSpPr/>
          <p:nvPr/>
        </p:nvCxnSpPr>
        <p:spPr>
          <a:xfrm>
            <a:off x="8427500" y="4788750"/>
            <a:ext cx="0" cy="2136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29" name="Shape 129"/>
          <p:cNvSpPr/>
          <p:nvPr/>
        </p:nvSpPr>
        <p:spPr>
          <a:xfrm>
            <a:off x="8595300" y="402300"/>
            <a:ext cx="548700" cy="5487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30" name="Shape 130"/>
          <p:cNvSpPr/>
          <p:nvPr/>
        </p:nvSpPr>
        <p:spPr>
          <a:xfrm>
            <a:off x="-9050" y="0"/>
            <a:ext cx="9144000" cy="675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1" name="Shape 131"/>
          <p:cNvSpPr/>
          <p:nvPr/>
        </p:nvSpPr>
        <p:spPr>
          <a:xfrm>
            <a:off x="-9050" y="222600"/>
            <a:ext cx="8952600" cy="728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2" name="Shape 132"/>
          <p:cNvSpPr/>
          <p:nvPr/>
        </p:nvSpPr>
        <p:spPr>
          <a:xfrm rot="5400000">
            <a:off x="550" y="888700"/>
            <a:ext cx="413100" cy="432300"/>
          </a:xfrm>
          <a:prstGeom prst="rtTriangle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3" name="Shape 133"/>
          <p:cNvSpPr/>
          <p:nvPr/>
        </p:nvSpPr>
        <p:spPr>
          <a:xfrm rot="10800000">
            <a:off x="-9050" y="951000"/>
            <a:ext cx="387600" cy="574800"/>
          </a:xfrm>
          <a:prstGeom prst="flowChartDelay">
            <a:avLst/>
          </a:prstGeom>
          <a:solidFill>
            <a:srgbClr val="E0E3E6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34" name="Shape 1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40450" y="164612"/>
            <a:ext cx="2628932" cy="608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Contraportada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Shape 13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54325" y="1222450"/>
            <a:ext cx="9252650" cy="3997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Shape 1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35924" y="829223"/>
            <a:ext cx="2628925" cy="208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Shape 138"/>
          <p:cNvSpPr txBox="1"/>
          <p:nvPr/>
        </p:nvSpPr>
        <p:spPr>
          <a:xfrm>
            <a:off x="6520050" y="4633800"/>
            <a:ext cx="2344800" cy="228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r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57142"/>
              <a:buFont typeface="Arial"/>
              <a:buNone/>
            </a:pPr>
            <a:r>
              <a:rPr lang="en" sz="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© 2016 Capgemini. All rights reserved.</a:t>
            </a:r>
          </a:p>
          <a:p>
            <a:pPr lvl="0" algn="r" rtl="0">
              <a:spcBef>
                <a:spcPts val="0"/>
              </a:spcBef>
              <a:buNone/>
            </a:pPr>
            <a:endParaRPr sz="7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Shape 139"/>
          <p:cNvSpPr txBox="1"/>
          <p:nvPr/>
        </p:nvSpPr>
        <p:spPr>
          <a:xfrm>
            <a:off x="1040525" y="2541000"/>
            <a:ext cx="5399700" cy="2321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just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Acerca de Capgemini</a:t>
            </a:r>
          </a:p>
          <a:p>
            <a:pPr lvl="0" algn="just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Con alrededor de 120.000 empleados en 40 países, Capgemini es uno de los principales líderes en servicios de consultoría, tecnología y outsourcing del mundo. El Grupo Capgemini ha alcanzado unos ingresos globales de 9.700 millones de euros en 2011.</a:t>
            </a:r>
          </a:p>
          <a:p>
            <a:pPr lvl="0" algn="just" rtl="0">
              <a:lnSpc>
                <a:spcPct val="115000"/>
              </a:lnSpc>
              <a:spcBef>
                <a:spcPts val="0"/>
              </a:spcBef>
              <a:buNone/>
            </a:pP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algn="just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Capgemini en colaboración con sus clientes, crea y proporciona las soluciones tecnológicas y de negocio que mejor se ajustan a sus necesidades y que conducen a alcanzar los resultados deseados.</a:t>
            </a:r>
          </a:p>
          <a:p>
            <a:pPr lvl="0" algn="just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Siendo una organización profundamente multicultural, Capgemini ha desarrollado su propia forma de trabajar, la Collaborative Business Experience </a:t>
            </a:r>
            <a:r>
              <a:rPr lang="en" sz="1000" baseline="30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TM</a:t>
            </a:r>
            <a:r>
              <a:rPr lang="en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, basada en su modelo de producción Rightshore ®.</a:t>
            </a:r>
          </a:p>
          <a:p>
            <a:pPr lvl="0" algn="just" rtl="0">
              <a:lnSpc>
                <a:spcPct val="115000"/>
              </a:lnSpc>
              <a:spcBef>
                <a:spcPts val="0"/>
              </a:spcBef>
              <a:buNone/>
            </a:pP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algn="just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Para más información: www.es.capgemini.com</a:t>
            </a:r>
          </a:p>
          <a:p>
            <a:pPr lvl="0" algn="just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pPr lvl="0" algn="just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700" i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Rightshore</a:t>
            </a:r>
            <a:r>
              <a:rPr lang="en" sz="1200" i="1" baseline="30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®</a:t>
            </a:r>
            <a:r>
              <a:rPr lang="en" sz="700" i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is a trademark belonging to Capgemini</a:t>
            </a:r>
          </a:p>
        </p:txBody>
      </p:sp>
      <p:pic>
        <p:nvPicPr>
          <p:cNvPr id="140" name="Shape 1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1350" y="449687"/>
            <a:ext cx="2628932" cy="608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raportada sin texto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>
            <a:spLocks noGrp="1"/>
          </p:cNvSpPr>
          <p:nvPr>
            <p:ph type="body" idx="1"/>
          </p:nvPr>
        </p:nvSpPr>
        <p:spPr>
          <a:xfrm>
            <a:off x="1040525" y="2528250"/>
            <a:ext cx="5479500" cy="207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FFFFFF"/>
              </a:buClr>
              <a:buSzPct val="100000"/>
              <a:buFont typeface="Calibri"/>
              <a:def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buSzPct val="100000"/>
              <a:buFont typeface="Calibri"/>
              <a:def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buSzPct val="100000"/>
              <a:buFont typeface="Calibri"/>
              <a:def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buSzPct val="100000"/>
              <a:buFont typeface="Calibri"/>
              <a:def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buSzPct val="100000"/>
              <a:buFont typeface="Calibri"/>
              <a:def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buSzPct val="100000"/>
              <a:buFont typeface="Calibri"/>
              <a:def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buSzPct val="100000"/>
              <a:buFont typeface="Calibri"/>
              <a:def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buSzPct val="100000"/>
              <a:buFont typeface="Calibri"/>
              <a:def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buSzPct val="100000"/>
              <a:buFont typeface="Calibri"/>
              <a:def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143" name="Shape 14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235924" y="829223"/>
            <a:ext cx="2628925" cy="2089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Shape 1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4325" y="1222450"/>
            <a:ext cx="9252650" cy="3997249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Shape 145"/>
          <p:cNvSpPr txBox="1"/>
          <p:nvPr/>
        </p:nvSpPr>
        <p:spPr>
          <a:xfrm>
            <a:off x="6520050" y="4633800"/>
            <a:ext cx="2344800" cy="228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r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57142"/>
              <a:buFont typeface="Arial"/>
              <a:buNone/>
            </a:pPr>
            <a:r>
              <a:rPr lang="en" sz="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© 2016 Capgemini. All rights reserved.</a:t>
            </a:r>
          </a:p>
          <a:p>
            <a:pPr lvl="0" algn="r" rtl="0">
              <a:spcBef>
                <a:spcPts val="0"/>
              </a:spcBef>
              <a:buNone/>
            </a:pPr>
            <a:endParaRPr sz="7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6" name="Shape 1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1350" y="449687"/>
            <a:ext cx="2628932" cy="608125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Shape 147"/>
          <p:cNvSpPr txBox="1">
            <a:spLocks noGrp="1"/>
          </p:cNvSpPr>
          <p:nvPr>
            <p:ph type="body" idx="2"/>
          </p:nvPr>
        </p:nvSpPr>
        <p:spPr>
          <a:xfrm>
            <a:off x="1040525" y="2528250"/>
            <a:ext cx="5479500" cy="207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FFFFFF"/>
              </a:buClr>
              <a:buSzPct val="100000"/>
              <a:buFont typeface="Calibri"/>
              <a:def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buSzPct val="100000"/>
              <a:buFont typeface="Calibri"/>
              <a:def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buSzPct val="100000"/>
              <a:buFont typeface="Calibri"/>
              <a:def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buSzPct val="100000"/>
              <a:buFont typeface="Calibri"/>
              <a:def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buSzPct val="100000"/>
              <a:buFont typeface="Calibri"/>
              <a:def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buSzPct val="100000"/>
              <a:buFont typeface="Calibri"/>
              <a:def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buSzPct val="100000"/>
              <a:buFont typeface="Calibri"/>
              <a:def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buSzPct val="100000"/>
              <a:buFont typeface="Calibri"/>
              <a:def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buSzPct val="100000"/>
              <a:buFont typeface="Calibri"/>
              <a:def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_2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algn="ctr" rtl="0">
              <a:spcBef>
                <a:spcPts val="0"/>
              </a:spcBef>
              <a:buSzPct val="100000"/>
              <a:defRPr sz="5200"/>
            </a:lvl1pPr>
            <a:lvl2pPr lvl="1" algn="ctr" rtl="0">
              <a:spcBef>
                <a:spcPts val="0"/>
              </a:spcBef>
              <a:buSzPct val="100000"/>
              <a:defRPr sz="5200"/>
            </a:lvl2pPr>
            <a:lvl3pPr lvl="2" algn="ctr" rtl="0">
              <a:spcBef>
                <a:spcPts val="0"/>
              </a:spcBef>
              <a:buSzPct val="100000"/>
              <a:defRPr sz="5200"/>
            </a:lvl3pPr>
            <a:lvl4pPr lvl="3" algn="ctr" rtl="0">
              <a:spcBef>
                <a:spcPts val="0"/>
              </a:spcBef>
              <a:buSzPct val="100000"/>
              <a:defRPr sz="5200"/>
            </a:lvl4pPr>
            <a:lvl5pPr lvl="4" algn="ctr" rtl="0">
              <a:spcBef>
                <a:spcPts val="0"/>
              </a:spcBef>
              <a:buSzPct val="100000"/>
              <a:defRPr sz="5200"/>
            </a:lvl5pPr>
            <a:lvl6pPr lvl="5" algn="ctr" rtl="0">
              <a:spcBef>
                <a:spcPts val="0"/>
              </a:spcBef>
              <a:buSzPct val="100000"/>
              <a:defRPr sz="5200"/>
            </a:lvl6pPr>
            <a:lvl7pPr lvl="6" algn="ctr" rtl="0">
              <a:spcBef>
                <a:spcPts val="0"/>
              </a:spcBef>
              <a:buSzPct val="100000"/>
              <a:defRPr sz="5200"/>
            </a:lvl7pPr>
            <a:lvl8pPr lvl="7" algn="ctr" rtl="0">
              <a:spcBef>
                <a:spcPts val="0"/>
              </a:spcBef>
              <a:buSzPct val="100000"/>
              <a:defRPr sz="5200"/>
            </a:lvl8pPr>
            <a:lvl9pPr lvl="8" algn="ctr" rtl="0">
              <a:spcBef>
                <a:spcPts val="0"/>
              </a:spcBef>
              <a:buSzPct val="100000"/>
              <a:defRPr sz="5200"/>
            </a:lvl9pPr>
          </a:lstStyle>
          <a:p>
            <a:endParaRPr/>
          </a:p>
        </p:txBody>
      </p:sp>
      <p:sp>
        <p:nvSpPr>
          <p:cNvPr id="150" name="Shape 150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>
            <a:endParaRPr/>
          </a:p>
        </p:txBody>
      </p:sp>
      <p:sp>
        <p:nvSpPr>
          <p:cNvPr id="151" name="Shape 151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pPr lvl="0" rtl="0">
                <a:spcBef>
                  <a:spcPts val="0"/>
                </a:spcBef>
                <a:buNone/>
              </a:pPr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_AND_BODY_3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55" name="Shape 155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pPr lvl="0" rtl="0">
                <a:spcBef>
                  <a:spcPts val="0"/>
                </a:spcBef>
                <a:buNone/>
              </a:pPr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_3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/>
        </p:nvSpPr>
        <p:spPr>
          <a:xfrm>
            <a:off x="2744012" y="756700"/>
            <a:ext cx="1081625" cy="1124950"/>
          </a:xfrm>
          <a:custGeom>
            <a:avLst/>
            <a:gdLst/>
            <a:ahLst/>
            <a:cxnLst/>
            <a:rect l="0" t="0" r="0" b="0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158" name="Shape 158"/>
          <p:cNvSpPr/>
          <p:nvPr/>
        </p:nvSpPr>
        <p:spPr>
          <a:xfrm rot="10800000">
            <a:off x="5318350" y="3266725"/>
            <a:ext cx="1081625" cy="1124950"/>
          </a:xfrm>
          <a:custGeom>
            <a:avLst/>
            <a:gdLst/>
            <a:ahLst/>
            <a:cxnLst/>
            <a:rect l="0" t="0" r="0" b="0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159" name="Shape 159"/>
          <p:cNvSpPr txBox="1">
            <a:spLocks noGrp="1"/>
          </p:cNvSpPr>
          <p:nvPr>
            <p:ph type="ctrTitle"/>
          </p:nvPr>
        </p:nvSpPr>
        <p:spPr>
          <a:xfrm>
            <a:off x="3044700" y="1444255"/>
            <a:ext cx="3054600" cy="1537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defRPr/>
            </a:lvl1pPr>
            <a:lvl2pPr lvl="1" algn="ctr" rtl="0">
              <a:spcBef>
                <a:spcPts val="0"/>
              </a:spcBef>
              <a:defRPr/>
            </a:lvl2pPr>
            <a:lvl3pPr lvl="2" algn="ctr" rtl="0">
              <a:spcBef>
                <a:spcPts val="0"/>
              </a:spcBef>
              <a:defRPr/>
            </a:lvl3pPr>
            <a:lvl4pPr lvl="3" algn="ctr" rtl="0">
              <a:spcBef>
                <a:spcPts val="0"/>
              </a:spcBef>
              <a:defRPr/>
            </a:lvl4pPr>
            <a:lvl5pPr lvl="4" algn="ctr" rtl="0">
              <a:spcBef>
                <a:spcPts val="0"/>
              </a:spcBef>
              <a:defRPr/>
            </a:lvl5pPr>
            <a:lvl6pPr lvl="5" algn="ctr" rtl="0">
              <a:spcBef>
                <a:spcPts val="0"/>
              </a:spcBef>
              <a:defRPr/>
            </a:lvl6pPr>
            <a:lvl7pPr lvl="6" algn="ctr" rtl="0">
              <a:spcBef>
                <a:spcPts val="0"/>
              </a:spcBef>
              <a:defRPr/>
            </a:lvl7pPr>
            <a:lvl8pPr lvl="7" algn="ctr" rtl="0">
              <a:spcBef>
                <a:spcPts val="0"/>
              </a:spcBef>
              <a:defRPr/>
            </a:lvl8pPr>
            <a:lvl9pPr lvl="8" algn="ctr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60" name="Shape 160"/>
          <p:cNvSpPr txBox="1">
            <a:spLocks noGrp="1"/>
          </p:cNvSpPr>
          <p:nvPr>
            <p:ph type="subTitle" idx="1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161" name="Shape 161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pPr lvl="0" rtl="0">
                <a:spcBef>
                  <a:spcPts val="0"/>
                </a:spcBef>
                <a:buNone/>
              </a:pPr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_AND_BODY_4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4" name="Shape 164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65" name="Shape 165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66" name="Shape 166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pPr lvl="0" rtl="0">
                <a:spcBef>
                  <a:spcPts val="0"/>
                </a:spcBef>
                <a:buNone/>
              </a:pPr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_4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algn="ctr" rtl="0">
              <a:spcBef>
                <a:spcPts val="0"/>
              </a:spcBef>
              <a:buSzPct val="100000"/>
              <a:defRPr sz="5200"/>
            </a:lvl1pPr>
            <a:lvl2pPr lvl="1" algn="ctr" rtl="0">
              <a:spcBef>
                <a:spcPts val="0"/>
              </a:spcBef>
              <a:buSzPct val="100000"/>
              <a:defRPr sz="5200"/>
            </a:lvl2pPr>
            <a:lvl3pPr lvl="2" algn="ctr" rtl="0">
              <a:spcBef>
                <a:spcPts val="0"/>
              </a:spcBef>
              <a:buSzPct val="100000"/>
              <a:defRPr sz="5200"/>
            </a:lvl3pPr>
            <a:lvl4pPr lvl="3" algn="ctr" rtl="0">
              <a:spcBef>
                <a:spcPts val="0"/>
              </a:spcBef>
              <a:buSzPct val="100000"/>
              <a:defRPr sz="5200"/>
            </a:lvl4pPr>
            <a:lvl5pPr lvl="4" algn="ctr" rtl="0">
              <a:spcBef>
                <a:spcPts val="0"/>
              </a:spcBef>
              <a:buSzPct val="100000"/>
              <a:defRPr sz="5200"/>
            </a:lvl5pPr>
            <a:lvl6pPr lvl="5" algn="ctr" rtl="0">
              <a:spcBef>
                <a:spcPts val="0"/>
              </a:spcBef>
              <a:buSzPct val="100000"/>
              <a:defRPr sz="5200"/>
            </a:lvl6pPr>
            <a:lvl7pPr lvl="6" algn="ctr" rtl="0">
              <a:spcBef>
                <a:spcPts val="0"/>
              </a:spcBef>
              <a:buSzPct val="100000"/>
              <a:defRPr sz="5200"/>
            </a:lvl7pPr>
            <a:lvl8pPr lvl="7" algn="ctr" rtl="0">
              <a:spcBef>
                <a:spcPts val="0"/>
              </a:spcBef>
              <a:buSzPct val="100000"/>
              <a:defRPr sz="5200"/>
            </a:lvl8pPr>
            <a:lvl9pPr lvl="8" algn="ctr" rtl="0">
              <a:spcBef>
                <a:spcPts val="0"/>
              </a:spcBef>
              <a:buSzPct val="100000"/>
              <a:defRPr sz="5200"/>
            </a:lvl9pPr>
          </a:lstStyle>
          <a:p>
            <a:endParaRPr/>
          </a:p>
        </p:txBody>
      </p:sp>
      <p:sp>
        <p:nvSpPr>
          <p:cNvPr id="169" name="Shape 169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>
            <a:endParaRPr/>
          </a:p>
        </p:txBody>
      </p:sp>
      <p:sp>
        <p:nvSpPr>
          <p:cNvPr id="170" name="Shape 170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pPr lvl="0" rtl="0">
                <a:spcBef>
                  <a:spcPts val="0"/>
                </a:spcBef>
                <a:buNone/>
              </a:pPr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_AND_BODY_5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73" name="Shape 17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74" name="Shape 17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pPr lvl="0" rtl="0">
                <a:spcBef>
                  <a:spcPts val="0"/>
                </a:spcBef>
                <a:buNone/>
              </a:pPr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ortada 2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Shape 14" descr="Picture1.jpg"/>
          <p:cNvPicPr preferRelativeResize="0"/>
          <p:nvPr/>
        </p:nvPicPr>
        <p:blipFill rotWithShape="1">
          <a:blip r:embed="rId2">
            <a:alphaModFix/>
          </a:blip>
          <a:srcRect t="9376" b="9376"/>
          <a:stretch/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Shape 15" descr="Picture1.png"/>
          <p:cNvPicPr preferRelativeResize="0"/>
          <p:nvPr/>
        </p:nvPicPr>
        <p:blipFill rotWithShape="1">
          <a:blip r:embed="rId3">
            <a:alphaModFix/>
          </a:blip>
          <a:srcRect t="670" b="670"/>
          <a:stretch/>
        </p:blipFill>
        <p:spPr>
          <a:xfrm>
            <a:off x="0" y="3483506"/>
            <a:ext cx="9144000" cy="16599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Shape 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45599" y="4413500"/>
            <a:ext cx="1903574" cy="533825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694800" y="2312600"/>
            <a:ext cx="5574600" cy="616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None/>
              <a:defRPr sz="3600">
                <a:solidFill>
                  <a:srgbClr val="02B9E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None/>
              <a:defRPr>
                <a:solidFill>
                  <a:srgbClr val="02B9EF"/>
                </a:solidFill>
              </a:defRPr>
            </a:lvl2pPr>
            <a:lvl3pPr lvl="2" rtl="0">
              <a:spcBef>
                <a:spcPts val="0"/>
              </a:spcBef>
              <a:buNone/>
              <a:defRPr>
                <a:solidFill>
                  <a:srgbClr val="02B9EF"/>
                </a:solidFill>
              </a:defRPr>
            </a:lvl3pPr>
            <a:lvl4pPr lvl="3" rtl="0">
              <a:spcBef>
                <a:spcPts val="0"/>
              </a:spcBef>
              <a:buNone/>
              <a:defRPr>
                <a:solidFill>
                  <a:srgbClr val="02B9EF"/>
                </a:solidFill>
              </a:defRPr>
            </a:lvl4pPr>
            <a:lvl5pPr lvl="4" rtl="0">
              <a:spcBef>
                <a:spcPts val="0"/>
              </a:spcBef>
              <a:buNone/>
              <a:defRPr>
                <a:solidFill>
                  <a:srgbClr val="02B9EF"/>
                </a:solidFill>
              </a:defRPr>
            </a:lvl5pPr>
            <a:lvl6pPr lvl="5" rtl="0">
              <a:spcBef>
                <a:spcPts val="0"/>
              </a:spcBef>
              <a:buNone/>
              <a:defRPr>
                <a:solidFill>
                  <a:srgbClr val="02B9EF"/>
                </a:solidFill>
              </a:defRPr>
            </a:lvl6pPr>
            <a:lvl7pPr lvl="6" rtl="0">
              <a:spcBef>
                <a:spcPts val="0"/>
              </a:spcBef>
              <a:buNone/>
              <a:defRPr>
                <a:solidFill>
                  <a:srgbClr val="02B9EF"/>
                </a:solidFill>
              </a:defRPr>
            </a:lvl7pPr>
            <a:lvl8pPr lvl="7" rtl="0">
              <a:spcBef>
                <a:spcPts val="0"/>
              </a:spcBef>
              <a:buNone/>
              <a:defRPr>
                <a:solidFill>
                  <a:srgbClr val="02B9EF"/>
                </a:solidFill>
              </a:defRPr>
            </a:lvl8pPr>
            <a:lvl9pPr lvl="8" rtl="0">
              <a:spcBef>
                <a:spcPts val="0"/>
              </a:spcBef>
              <a:buNone/>
              <a:defRPr>
                <a:solidFill>
                  <a:srgbClr val="02B9EF"/>
                </a:solidFill>
              </a:defRPr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subTitle" idx="1"/>
          </p:nvPr>
        </p:nvSpPr>
        <p:spPr>
          <a:xfrm>
            <a:off x="694800" y="2929400"/>
            <a:ext cx="5277600" cy="37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None/>
              <a:defRPr sz="1600">
                <a:solidFill>
                  <a:srgbClr val="02B9E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None/>
              <a:defRPr sz="1200">
                <a:solidFill>
                  <a:srgbClr val="02B9EF"/>
                </a:solidFill>
              </a:defRPr>
            </a:lvl2pPr>
            <a:lvl3pPr lvl="2" rtl="0">
              <a:spcBef>
                <a:spcPts val="0"/>
              </a:spcBef>
              <a:buNone/>
              <a:defRPr sz="1200">
                <a:solidFill>
                  <a:srgbClr val="02B9EF"/>
                </a:solidFill>
              </a:defRPr>
            </a:lvl3pPr>
            <a:lvl4pPr lvl="3" rtl="0">
              <a:spcBef>
                <a:spcPts val="0"/>
              </a:spcBef>
              <a:buNone/>
              <a:defRPr sz="1200">
                <a:solidFill>
                  <a:srgbClr val="02B9EF"/>
                </a:solidFill>
              </a:defRPr>
            </a:lvl4pPr>
            <a:lvl5pPr lvl="4" rtl="0">
              <a:spcBef>
                <a:spcPts val="0"/>
              </a:spcBef>
              <a:buNone/>
              <a:defRPr sz="1200">
                <a:solidFill>
                  <a:srgbClr val="02B9EF"/>
                </a:solidFill>
              </a:defRPr>
            </a:lvl5pPr>
            <a:lvl6pPr lvl="5" rtl="0">
              <a:spcBef>
                <a:spcPts val="0"/>
              </a:spcBef>
              <a:buNone/>
              <a:defRPr sz="1200">
                <a:solidFill>
                  <a:srgbClr val="02B9EF"/>
                </a:solidFill>
              </a:defRPr>
            </a:lvl6pPr>
            <a:lvl7pPr lvl="6" rtl="0">
              <a:spcBef>
                <a:spcPts val="0"/>
              </a:spcBef>
              <a:buNone/>
              <a:defRPr sz="1200">
                <a:solidFill>
                  <a:srgbClr val="02B9EF"/>
                </a:solidFill>
              </a:defRPr>
            </a:lvl7pPr>
            <a:lvl8pPr lvl="7" rtl="0">
              <a:spcBef>
                <a:spcPts val="0"/>
              </a:spcBef>
              <a:buNone/>
              <a:defRPr sz="1200">
                <a:solidFill>
                  <a:srgbClr val="02B9EF"/>
                </a:solidFill>
              </a:defRPr>
            </a:lvl8pPr>
            <a:lvl9pPr lvl="8" rtl="0">
              <a:spcBef>
                <a:spcPts val="0"/>
              </a:spcBef>
              <a:buNone/>
              <a:defRPr sz="1200">
                <a:solidFill>
                  <a:srgbClr val="02B9E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_5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algn="ctr" rtl="0">
              <a:spcBef>
                <a:spcPts val="0"/>
              </a:spcBef>
              <a:buSzPct val="100000"/>
              <a:defRPr sz="5200"/>
            </a:lvl1pPr>
            <a:lvl2pPr lvl="1" algn="ctr" rtl="0">
              <a:spcBef>
                <a:spcPts val="0"/>
              </a:spcBef>
              <a:buSzPct val="100000"/>
              <a:defRPr sz="5200"/>
            </a:lvl2pPr>
            <a:lvl3pPr lvl="2" algn="ctr" rtl="0">
              <a:spcBef>
                <a:spcPts val="0"/>
              </a:spcBef>
              <a:buSzPct val="100000"/>
              <a:defRPr sz="5200"/>
            </a:lvl3pPr>
            <a:lvl4pPr lvl="3" algn="ctr" rtl="0">
              <a:spcBef>
                <a:spcPts val="0"/>
              </a:spcBef>
              <a:buSzPct val="100000"/>
              <a:defRPr sz="5200"/>
            </a:lvl4pPr>
            <a:lvl5pPr lvl="4" algn="ctr" rtl="0">
              <a:spcBef>
                <a:spcPts val="0"/>
              </a:spcBef>
              <a:buSzPct val="100000"/>
              <a:defRPr sz="5200"/>
            </a:lvl5pPr>
            <a:lvl6pPr lvl="5" algn="ctr" rtl="0">
              <a:spcBef>
                <a:spcPts val="0"/>
              </a:spcBef>
              <a:buSzPct val="100000"/>
              <a:defRPr sz="5200"/>
            </a:lvl6pPr>
            <a:lvl7pPr lvl="6" algn="ctr" rtl="0">
              <a:spcBef>
                <a:spcPts val="0"/>
              </a:spcBef>
              <a:buSzPct val="100000"/>
              <a:defRPr sz="5200"/>
            </a:lvl7pPr>
            <a:lvl8pPr lvl="7" algn="ctr" rtl="0">
              <a:spcBef>
                <a:spcPts val="0"/>
              </a:spcBef>
              <a:buSzPct val="100000"/>
              <a:defRPr sz="5200"/>
            </a:lvl8pPr>
            <a:lvl9pPr lvl="8" algn="ctr" rtl="0">
              <a:spcBef>
                <a:spcPts val="0"/>
              </a:spcBef>
              <a:buSzPct val="100000"/>
              <a:defRPr sz="5200"/>
            </a:lvl9pPr>
          </a:lstStyle>
          <a:p>
            <a:endParaRPr/>
          </a:p>
        </p:txBody>
      </p:sp>
      <p:sp>
        <p:nvSpPr>
          <p:cNvPr id="177" name="Shape 177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>
            <a:endParaRPr/>
          </a:p>
        </p:txBody>
      </p:sp>
      <p:sp>
        <p:nvSpPr>
          <p:cNvPr id="178" name="Shape 17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pPr lvl="0" rtl="0">
                <a:spcBef>
                  <a:spcPts val="0"/>
                </a:spcBef>
                <a:buNone/>
              </a:pPr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_AND_BODY_6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1" name="Shape 18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2" name="Shape 182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pPr lvl="0" rtl="0">
                <a:spcBef>
                  <a:spcPts val="0"/>
                </a:spcBef>
                <a:buNone/>
              </a:pPr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_6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algn="ctr" rtl="0">
              <a:spcBef>
                <a:spcPts val="0"/>
              </a:spcBef>
              <a:buSzPct val="100000"/>
              <a:defRPr sz="5200"/>
            </a:lvl1pPr>
            <a:lvl2pPr lvl="1" algn="ctr" rtl="0">
              <a:spcBef>
                <a:spcPts val="0"/>
              </a:spcBef>
              <a:buSzPct val="100000"/>
              <a:defRPr sz="5200"/>
            </a:lvl2pPr>
            <a:lvl3pPr lvl="2" algn="ctr" rtl="0">
              <a:spcBef>
                <a:spcPts val="0"/>
              </a:spcBef>
              <a:buSzPct val="100000"/>
              <a:defRPr sz="5200"/>
            </a:lvl3pPr>
            <a:lvl4pPr lvl="3" algn="ctr" rtl="0">
              <a:spcBef>
                <a:spcPts val="0"/>
              </a:spcBef>
              <a:buSzPct val="100000"/>
              <a:defRPr sz="5200"/>
            </a:lvl4pPr>
            <a:lvl5pPr lvl="4" algn="ctr" rtl="0">
              <a:spcBef>
                <a:spcPts val="0"/>
              </a:spcBef>
              <a:buSzPct val="100000"/>
              <a:defRPr sz="5200"/>
            </a:lvl5pPr>
            <a:lvl6pPr lvl="5" algn="ctr" rtl="0">
              <a:spcBef>
                <a:spcPts val="0"/>
              </a:spcBef>
              <a:buSzPct val="100000"/>
              <a:defRPr sz="5200"/>
            </a:lvl6pPr>
            <a:lvl7pPr lvl="6" algn="ctr" rtl="0">
              <a:spcBef>
                <a:spcPts val="0"/>
              </a:spcBef>
              <a:buSzPct val="100000"/>
              <a:defRPr sz="5200"/>
            </a:lvl7pPr>
            <a:lvl8pPr lvl="7" algn="ctr" rtl="0">
              <a:spcBef>
                <a:spcPts val="0"/>
              </a:spcBef>
              <a:buSzPct val="100000"/>
              <a:defRPr sz="5200"/>
            </a:lvl8pPr>
            <a:lvl9pPr lvl="8" algn="ctr" rtl="0">
              <a:spcBef>
                <a:spcPts val="0"/>
              </a:spcBef>
              <a:buSzPct val="100000"/>
              <a:defRPr sz="5200"/>
            </a:lvl9pPr>
          </a:lstStyle>
          <a:p>
            <a:endParaRPr/>
          </a:p>
        </p:txBody>
      </p:sp>
      <p:sp>
        <p:nvSpPr>
          <p:cNvPr id="185" name="Shape 18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>
            <a:endParaRPr/>
          </a:p>
        </p:txBody>
      </p:sp>
      <p:sp>
        <p:nvSpPr>
          <p:cNvPr id="186" name="Shape 186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pPr lvl="0" rtl="0">
                <a:spcBef>
                  <a:spcPts val="0"/>
                </a:spcBef>
                <a:buNone/>
              </a:pPr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Índice">
    <p:bg>
      <p:bgPr>
        <a:solidFill>
          <a:srgbClr val="FFFFFF"/>
        </a:solid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hape 20"/>
          <p:cNvCxnSpPr>
            <a:stCxn id="21" idx="1"/>
          </p:cNvCxnSpPr>
          <p:nvPr/>
        </p:nvCxnSpPr>
        <p:spPr>
          <a:xfrm>
            <a:off x="8457957" y="4881766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2" name="Shape 22"/>
          <p:cNvCxnSpPr>
            <a:stCxn id="21" idx="1"/>
            <a:endCxn id="21" idx="1"/>
          </p:cNvCxnSpPr>
          <p:nvPr/>
        </p:nvCxnSpPr>
        <p:spPr>
          <a:xfrm>
            <a:off x="8457957" y="4881766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3" name="Shape 23"/>
          <p:cNvSpPr/>
          <p:nvPr/>
        </p:nvSpPr>
        <p:spPr>
          <a:xfrm>
            <a:off x="8595300" y="21300"/>
            <a:ext cx="567000" cy="548700"/>
          </a:xfrm>
          <a:prstGeom prst="ellipse">
            <a:avLst/>
          </a:prstGeom>
          <a:solidFill>
            <a:srgbClr val="02B9E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24" name="Shape 24"/>
          <p:cNvSpPr/>
          <p:nvPr/>
        </p:nvSpPr>
        <p:spPr>
          <a:xfrm>
            <a:off x="-9050" y="0"/>
            <a:ext cx="9171300" cy="368700"/>
          </a:xfrm>
          <a:prstGeom prst="rect">
            <a:avLst/>
          </a:prstGeom>
          <a:solidFill>
            <a:srgbClr val="02B9E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sldNum" idx="12"/>
          </p:nvPr>
        </p:nvSpPr>
        <p:spPr>
          <a:xfrm>
            <a:off x="8472457" y="47394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fld id="{00000000-1234-1234-1234-123412341234}" type="slidenum">
              <a:rPr lang="en" sz="700">
                <a:latin typeface="Calibri"/>
                <a:ea typeface="Calibri"/>
                <a:cs typeface="Calibri"/>
                <a:sym typeface="Calibri"/>
              </a:rPr>
              <a:pPr lvl="0" algn="ctr" rtl="0">
                <a:spcBef>
                  <a:spcPts val="0"/>
                </a:spcBef>
                <a:buNone/>
              </a:pPr>
              <a:t>‹#›</a:t>
            </a:fld>
            <a:endParaRPr lang="en" sz="7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6" name="Shape 26"/>
          <p:cNvCxnSpPr/>
          <p:nvPr/>
        </p:nvCxnSpPr>
        <p:spPr>
          <a:xfrm>
            <a:off x="-9050" y="4706300"/>
            <a:ext cx="9171300" cy="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7" name="Shape 27"/>
          <p:cNvSpPr txBox="1"/>
          <p:nvPr/>
        </p:nvSpPr>
        <p:spPr>
          <a:xfrm>
            <a:off x="364250" y="4709725"/>
            <a:ext cx="7896300" cy="344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r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information contained in this presentation is proprietary.</a:t>
            </a:r>
          </a:p>
          <a:p>
            <a:pPr lvl="0" algn="r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2017 Capgemini. All rights reserved. Rightshore</a:t>
            </a:r>
            <a:r>
              <a:rPr lang="en" sz="600" baseline="30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®  </a:t>
            </a:r>
            <a:r>
              <a:rPr lang="en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 a trademark belonging to Capgemini.</a:t>
            </a:r>
          </a:p>
          <a:p>
            <a:pPr lvl="0" algn="r" rt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28" name="Shape 28"/>
          <p:cNvCxnSpPr/>
          <p:nvPr/>
        </p:nvCxnSpPr>
        <p:spPr>
          <a:xfrm>
            <a:off x="8427500" y="4788750"/>
            <a:ext cx="0" cy="2136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9" name="Shape 29"/>
          <p:cNvSpPr/>
          <p:nvPr/>
        </p:nvSpPr>
        <p:spPr>
          <a:xfrm>
            <a:off x="-9050" y="222600"/>
            <a:ext cx="8952600" cy="344100"/>
          </a:xfrm>
          <a:prstGeom prst="rect">
            <a:avLst/>
          </a:prstGeom>
          <a:solidFill>
            <a:srgbClr val="02B9E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title"/>
          </p:nvPr>
        </p:nvSpPr>
        <p:spPr>
          <a:xfrm>
            <a:off x="449100" y="0"/>
            <a:ext cx="7820700" cy="591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None/>
              <a:defRPr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body" idx="1"/>
          </p:nvPr>
        </p:nvSpPr>
        <p:spPr>
          <a:xfrm>
            <a:off x="449100" y="949600"/>
            <a:ext cx="7978500" cy="3322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lnSpc>
                <a:spcPct val="150000"/>
              </a:lnSpc>
              <a:spcBef>
                <a:spcPts val="0"/>
              </a:spcBef>
              <a:buClr>
                <a:srgbClr val="CCCCCC"/>
              </a:buClr>
              <a:buSzPct val="100000"/>
              <a:buFont typeface="Calibri"/>
              <a:buChar char="●"/>
              <a:defRPr sz="200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lnSpc>
                <a:spcPct val="200000"/>
              </a:lnSpc>
              <a:spcBef>
                <a:spcPts val="0"/>
              </a:spcBef>
              <a:buClr>
                <a:srgbClr val="CCCCCC"/>
              </a:buClr>
              <a:buSzPct val="100000"/>
              <a:buFont typeface="Calibri"/>
              <a:buChar char="○"/>
              <a:defRPr sz="200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lnSpc>
                <a:spcPct val="200000"/>
              </a:lnSpc>
              <a:spcBef>
                <a:spcPts val="0"/>
              </a:spcBef>
              <a:buClr>
                <a:srgbClr val="CCCCCC"/>
              </a:buClr>
              <a:buSzPct val="100000"/>
              <a:buFont typeface="Calibri"/>
              <a:buChar char="■"/>
              <a:defRPr sz="200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lnSpc>
                <a:spcPct val="200000"/>
              </a:lnSpc>
              <a:spcBef>
                <a:spcPts val="0"/>
              </a:spcBef>
              <a:buClr>
                <a:srgbClr val="CCCCCC"/>
              </a:buClr>
              <a:buSzPct val="100000"/>
              <a:buFont typeface="Calibri"/>
              <a:buChar char="●"/>
              <a:defRPr sz="200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lnSpc>
                <a:spcPct val="200000"/>
              </a:lnSpc>
              <a:spcBef>
                <a:spcPts val="0"/>
              </a:spcBef>
              <a:buClr>
                <a:srgbClr val="CCCCCC"/>
              </a:buClr>
              <a:buSzPct val="100000"/>
              <a:buFont typeface="Calibri"/>
              <a:buChar char="○"/>
              <a:defRPr sz="200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lnSpc>
                <a:spcPct val="200000"/>
              </a:lnSpc>
              <a:spcBef>
                <a:spcPts val="0"/>
              </a:spcBef>
              <a:buClr>
                <a:srgbClr val="CCCCCC"/>
              </a:buClr>
              <a:buSzPct val="100000"/>
              <a:buFont typeface="Calibri"/>
              <a:buChar char="■"/>
              <a:defRPr sz="200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lnSpc>
                <a:spcPct val="200000"/>
              </a:lnSpc>
              <a:spcBef>
                <a:spcPts val="0"/>
              </a:spcBef>
              <a:buClr>
                <a:srgbClr val="CCCCCC"/>
              </a:buClr>
              <a:buSzPct val="100000"/>
              <a:buFont typeface="Calibri"/>
              <a:buChar char="●"/>
              <a:defRPr sz="200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lnSpc>
                <a:spcPct val="200000"/>
              </a:lnSpc>
              <a:spcBef>
                <a:spcPts val="0"/>
              </a:spcBef>
              <a:buClr>
                <a:srgbClr val="CCCCCC"/>
              </a:buClr>
              <a:buSzPct val="100000"/>
              <a:buFont typeface="Calibri"/>
              <a:buChar char="○"/>
              <a:defRPr sz="200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lnSpc>
                <a:spcPct val="200000"/>
              </a:lnSpc>
              <a:spcBef>
                <a:spcPts val="0"/>
              </a:spcBef>
              <a:buClr>
                <a:srgbClr val="CCCCCC"/>
              </a:buClr>
              <a:buSzPct val="100000"/>
              <a:buFont typeface="Calibri"/>
              <a:buChar char="■"/>
              <a:defRPr sz="200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" name="Shape 32"/>
          <p:cNvSpPr/>
          <p:nvPr/>
        </p:nvSpPr>
        <p:spPr>
          <a:xfrm rot="5400000">
            <a:off x="33100" y="475150"/>
            <a:ext cx="348000" cy="432300"/>
          </a:xfrm>
          <a:prstGeom prst="rtTriangle">
            <a:avLst/>
          </a:prstGeom>
          <a:solidFill>
            <a:srgbClr val="02B9E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3" name="Shape 33"/>
          <p:cNvSpPr/>
          <p:nvPr/>
        </p:nvSpPr>
        <p:spPr>
          <a:xfrm rot="10800000">
            <a:off x="-9050" y="570000"/>
            <a:ext cx="387600" cy="574800"/>
          </a:xfrm>
          <a:prstGeom prst="flowChartDelay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ase con título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Shape 35"/>
          <p:cNvCxnSpPr>
            <a:stCxn id="36" idx="1"/>
            <a:endCxn id="36" idx="1"/>
          </p:cNvCxnSpPr>
          <p:nvPr/>
        </p:nvCxnSpPr>
        <p:spPr>
          <a:xfrm>
            <a:off x="8457957" y="4881766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pic>
        <p:nvPicPr>
          <p:cNvPr id="37" name="Shape 37" descr="laptop-602620_1920.jpg"/>
          <p:cNvPicPr preferRelativeResize="0"/>
          <p:nvPr/>
        </p:nvPicPr>
        <p:blipFill rotWithShape="1">
          <a:blip r:embed="rId2">
            <a:alphaModFix amt="50000"/>
          </a:blip>
          <a:srcRect t="7813" b="7813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Shape 38" descr="Picture3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93824"/>
            <a:ext cx="9144000" cy="1612199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Shape 39"/>
          <p:cNvSpPr txBox="1">
            <a:spLocks noGrp="1"/>
          </p:cNvSpPr>
          <p:nvPr>
            <p:ph type="title"/>
          </p:nvPr>
        </p:nvSpPr>
        <p:spPr>
          <a:xfrm>
            <a:off x="7275" y="1697650"/>
            <a:ext cx="9171300" cy="669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buNone/>
              <a:defRPr sz="3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ubTitle" idx="1"/>
          </p:nvPr>
        </p:nvSpPr>
        <p:spPr>
          <a:xfrm>
            <a:off x="14575" y="2407750"/>
            <a:ext cx="9171300" cy="669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buNone/>
              <a:defRPr sz="2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ase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/>
          <p:nvPr/>
        </p:nvSpPr>
        <p:spPr>
          <a:xfrm>
            <a:off x="8595300" y="21300"/>
            <a:ext cx="567000" cy="548700"/>
          </a:xfrm>
          <a:prstGeom prst="ellipse">
            <a:avLst/>
          </a:prstGeom>
          <a:solidFill>
            <a:srgbClr val="02B9E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43" name="Shape 43"/>
          <p:cNvSpPr/>
          <p:nvPr/>
        </p:nvSpPr>
        <p:spPr>
          <a:xfrm>
            <a:off x="-9050" y="222600"/>
            <a:ext cx="8952600" cy="344100"/>
          </a:xfrm>
          <a:prstGeom prst="rect">
            <a:avLst/>
          </a:prstGeom>
          <a:solidFill>
            <a:srgbClr val="02B9E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4" name="Shape 44"/>
          <p:cNvSpPr/>
          <p:nvPr/>
        </p:nvSpPr>
        <p:spPr>
          <a:xfrm rot="5400000">
            <a:off x="28600" y="479650"/>
            <a:ext cx="357000" cy="432300"/>
          </a:xfrm>
          <a:prstGeom prst="rtTriangle">
            <a:avLst/>
          </a:prstGeom>
          <a:solidFill>
            <a:srgbClr val="02B9E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5" name="Shape 45"/>
          <p:cNvSpPr/>
          <p:nvPr/>
        </p:nvSpPr>
        <p:spPr>
          <a:xfrm rot="10800000">
            <a:off x="-9050" y="570000"/>
            <a:ext cx="387600" cy="574800"/>
          </a:xfrm>
          <a:prstGeom prst="flowChartDelay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46" name="Shape 46"/>
          <p:cNvCxnSpPr>
            <a:stCxn id="47" idx="1"/>
            <a:endCxn id="47" idx="1"/>
          </p:cNvCxnSpPr>
          <p:nvPr/>
        </p:nvCxnSpPr>
        <p:spPr>
          <a:xfrm>
            <a:off x="8457957" y="4881766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48" name="Shape 48"/>
          <p:cNvSpPr/>
          <p:nvPr/>
        </p:nvSpPr>
        <p:spPr>
          <a:xfrm>
            <a:off x="-9050" y="0"/>
            <a:ext cx="9171300" cy="368700"/>
          </a:xfrm>
          <a:prstGeom prst="rect">
            <a:avLst/>
          </a:prstGeom>
          <a:solidFill>
            <a:srgbClr val="02B9E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title"/>
          </p:nvPr>
        </p:nvSpPr>
        <p:spPr>
          <a:xfrm>
            <a:off x="449100" y="0"/>
            <a:ext cx="8494500" cy="591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None/>
              <a:defRPr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body" idx="1"/>
          </p:nvPr>
        </p:nvSpPr>
        <p:spPr>
          <a:xfrm>
            <a:off x="449100" y="1005475"/>
            <a:ext cx="7978500" cy="3322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sldNum" idx="12"/>
          </p:nvPr>
        </p:nvSpPr>
        <p:spPr>
          <a:xfrm>
            <a:off x="8472457" y="47394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fld id="{00000000-1234-1234-1234-123412341234}" type="slidenum">
              <a:rPr lang="en" sz="700">
                <a:latin typeface="Calibri"/>
                <a:ea typeface="Calibri"/>
                <a:cs typeface="Calibri"/>
                <a:sym typeface="Calibri"/>
              </a:rPr>
              <a:pPr lvl="0" algn="ctr" rtl="0">
                <a:spcBef>
                  <a:spcPts val="0"/>
                </a:spcBef>
                <a:buNone/>
              </a:pPr>
              <a:t>‹#›</a:t>
            </a:fld>
            <a:endParaRPr lang="en" sz="7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2" name="Shape 52"/>
          <p:cNvCxnSpPr/>
          <p:nvPr/>
        </p:nvCxnSpPr>
        <p:spPr>
          <a:xfrm>
            <a:off x="-9050" y="4706300"/>
            <a:ext cx="9171300" cy="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53" name="Shape 53"/>
          <p:cNvSpPr txBox="1"/>
          <p:nvPr/>
        </p:nvSpPr>
        <p:spPr>
          <a:xfrm>
            <a:off x="364250" y="4709725"/>
            <a:ext cx="7896300" cy="344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r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information contained in this presentation is proprietary.</a:t>
            </a:r>
          </a:p>
          <a:p>
            <a:pPr lvl="0" algn="r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2017 Capgemini. All rights reserved. Rightshore</a:t>
            </a:r>
            <a:r>
              <a:rPr lang="en" sz="600" baseline="30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®  </a:t>
            </a:r>
            <a:r>
              <a:rPr lang="en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 a trademark belonging to Capgemini.</a:t>
            </a:r>
          </a:p>
          <a:p>
            <a:pPr lvl="0" algn="r" rt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54" name="Shape 54"/>
          <p:cNvCxnSpPr/>
          <p:nvPr/>
        </p:nvCxnSpPr>
        <p:spPr>
          <a:xfrm>
            <a:off x="8427500" y="4788750"/>
            <a:ext cx="0" cy="2136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lg" len="lg"/>
            <a:tailEnd type="none" w="lg" len="lg"/>
          </a:ln>
        </p:spPr>
      </p:cxnSp>
      <p:pic>
        <p:nvPicPr>
          <p:cNvPr id="55" name="Shape 5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36723" y="4782499"/>
            <a:ext cx="1073021" cy="344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ase dos columnas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7" name="Shape 57"/>
          <p:cNvCxnSpPr>
            <a:stCxn id="58" idx="1"/>
            <a:endCxn id="58" idx="1"/>
          </p:cNvCxnSpPr>
          <p:nvPr/>
        </p:nvCxnSpPr>
        <p:spPr>
          <a:xfrm>
            <a:off x="8457957" y="4881766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59" name="Shape 59"/>
          <p:cNvSpPr/>
          <p:nvPr/>
        </p:nvSpPr>
        <p:spPr>
          <a:xfrm>
            <a:off x="8595300" y="21300"/>
            <a:ext cx="567000" cy="548700"/>
          </a:xfrm>
          <a:prstGeom prst="ellipse">
            <a:avLst/>
          </a:prstGeom>
          <a:solidFill>
            <a:srgbClr val="02B9E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60" name="Shape 60"/>
          <p:cNvSpPr/>
          <p:nvPr/>
        </p:nvSpPr>
        <p:spPr>
          <a:xfrm>
            <a:off x="-9050" y="222600"/>
            <a:ext cx="8952600" cy="344100"/>
          </a:xfrm>
          <a:prstGeom prst="rect">
            <a:avLst/>
          </a:prstGeom>
          <a:solidFill>
            <a:srgbClr val="02B9E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1" name="Shape 61"/>
          <p:cNvSpPr/>
          <p:nvPr/>
        </p:nvSpPr>
        <p:spPr>
          <a:xfrm rot="5400000">
            <a:off x="28600" y="479650"/>
            <a:ext cx="357000" cy="432300"/>
          </a:xfrm>
          <a:prstGeom prst="rtTriangle">
            <a:avLst/>
          </a:prstGeom>
          <a:solidFill>
            <a:srgbClr val="02B9E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2" name="Shape 62"/>
          <p:cNvSpPr/>
          <p:nvPr/>
        </p:nvSpPr>
        <p:spPr>
          <a:xfrm rot="10800000">
            <a:off x="-9050" y="570000"/>
            <a:ext cx="387600" cy="574800"/>
          </a:xfrm>
          <a:prstGeom prst="flowChartDelay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3" name="Shape 63"/>
          <p:cNvSpPr/>
          <p:nvPr/>
        </p:nvSpPr>
        <p:spPr>
          <a:xfrm>
            <a:off x="-9050" y="0"/>
            <a:ext cx="9171300" cy="368700"/>
          </a:xfrm>
          <a:prstGeom prst="rect">
            <a:avLst/>
          </a:prstGeom>
          <a:solidFill>
            <a:srgbClr val="02B9E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title"/>
          </p:nvPr>
        </p:nvSpPr>
        <p:spPr>
          <a:xfrm>
            <a:off x="449100" y="0"/>
            <a:ext cx="8494500" cy="591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None/>
              <a:defRPr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449100" y="1005475"/>
            <a:ext cx="4155300" cy="3322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6" name="Shape 66"/>
          <p:cNvSpPr txBox="1">
            <a:spLocks noGrp="1"/>
          </p:cNvSpPr>
          <p:nvPr>
            <p:ph type="body" idx="2"/>
          </p:nvPr>
        </p:nvSpPr>
        <p:spPr>
          <a:xfrm>
            <a:off x="4528200" y="1005475"/>
            <a:ext cx="4155300" cy="3322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sldNum" idx="12"/>
          </p:nvPr>
        </p:nvSpPr>
        <p:spPr>
          <a:xfrm>
            <a:off x="8472457" y="47394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fld id="{00000000-1234-1234-1234-123412341234}" type="slidenum">
              <a:rPr lang="en" sz="700">
                <a:latin typeface="Calibri"/>
                <a:ea typeface="Calibri"/>
                <a:cs typeface="Calibri"/>
                <a:sym typeface="Calibri"/>
              </a:rPr>
              <a:pPr lvl="0" algn="ctr" rtl="0">
                <a:spcBef>
                  <a:spcPts val="0"/>
                </a:spcBef>
                <a:buNone/>
              </a:pPr>
              <a:t>‹#›</a:t>
            </a:fld>
            <a:endParaRPr lang="en" sz="7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8" name="Shape 68"/>
          <p:cNvCxnSpPr/>
          <p:nvPr/>
        </p:nvCxnSpPr>
        <p:spPr>
          <a:xfrm>
            <a:off x="-9050" y="4706300"/>
            <a:ext cx="9171300" cy="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9" name="Shape 69"/>
          <p:cNvSpPr txBox="1"/>
          <p:nvPr/>
        </p:nvSpPr>
        <p:spPr>
          <a:xfrm>
            <a:off x="364250" y="4709725"/>
            <a:ext cx="7896300" cy="344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r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information contained in this presentation is proprietary.</a:t>
            </a:r>
          </a:p>
          <a:p>
            <a:pPr lvl="0" algn="r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2017 Capgemini. All rights reserved. Rightshore</a:t>
            </a:r>
            <a:r>
              <a:rPr lang="en" sz="600" baseline="30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®  </a:t>
            </a:r>
            <a:r>
              <a:rPr lang="en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 a trademark belonging to Capgemini.</a:t>
            </a:r>
          </a:p>
          <a:p>
            <a:pPr lvl="0" algn="r" rt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70" name="Shape 70"/>
          <p:cNvCxnSpPr/>
          <p:nvPr/>
        </p:nvCxnSpPr>
        <p:spPr>
          <a:xfrm>
            <a:off x="8427500" y="4788750"/>
            <a:ext cx="0" cy="2136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lg" len="lg"/>
            <a:tailEnd type="none" w="lg" len="lg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Número grande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2" name="Shape 72"/>
          <p:cNvCxnSpPr>
            <a:stCxn id="73" idx="1"/>
            <a:endCxn id="73" idx="1"/>
          </p:cNvCxnSpPr>
          <p:nvPr/>
        </p:nvCxnSpPr>
        <p:spPr>
          <a:xfrm>
            <a:off x="8457957" y="4881766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74" name="Shape 74"/>
          <p:cNvSpPr/>
          <p:nvPr/>
        </p:nvSpPr>
        <p:spPr>
          <a:xfrm rot="10800000">
            <a:off x="-9050" y="570000"/>
            <a:ext cx="387600" cy="574800"/>
          </a:xfrm>
          <a:prstGeom prst="flowChartDelay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5" name="Shape 75"/>
          <p:cNvSpPr/>
          <p:nvPr/>
        </p:nvSpPr>
        <p:spPr>
          <a:xfrm>
            <a:off x="8595300" y="21300"/>
            <a:ext cx="567000" cy="548700"/>
          </a:xfrm>
          <a:prstGeom prst="ellipse">
            <a:avLst/>
          </a:prstGeom>
          <a:solidFill>
            <a:srgbClr val="02B9E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76" name="Shape 76"/>
          <p:cNvSpPr/>
          <p:nvPr/>
        </p:nvSpPr>
        <p:spPr>
          <a:xfrm>
            <a:off x="-9050" y="222600"/>
            <a:ext cx="8952600" cy="344100"/>
          </a:xfrm>
          <a:prstGeom prst="rect">
            <a:avLst/>
          </a:prstGeom>
          <a:solidFill>
            <a:srgbClr val="02B9E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7" name="Shape 77"/>
          <p:cNvSpPr/>
          <p:nvPr/>
        </p:nvSpPr>
        <p:spPr>
          <a:xfrm rot="5400000">
            <a:off x="28600" y="479650"/>
            <a:ext cx="357000" cy="432300"/>
          </a:xfrm>
          <a:prstGeom prst="rtTriangle">
            <a:avLst/>
          </a:prstGeom>
          <a:solidFill>
            <a:srgbClr val="02B9E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8" name="Shape 78"/>
          <p:cNvSpPr/>
          <p:nvPr/>
        </p:nvSpPr>
        <p:spPr>
          <a:xfrm rot="10800000">
            <a:off x="-9050" y="570000"/>
            <a:ext cx="387600" cy="574800"/>
          </a:xfrm>
          <a:prstGeom prst="flowChartDelay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9" name="Shape 79"/>
          <p:cNvSpPr/>
          <p:nvPr/>
        </p:nvSpPr>
        <p:spPr>
          <a:xfrm>
            <a:off x="-9050" y="0"/>
            <a:ext cx="9171300" cy="368700"/>
          </a:xfrm>
          <a:prstGeom prst="rect">
            <a:avLst/>
          </a:prstGeom>
          <a:solidFill>
            <a:srgbClr val="02B9E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title"/>
          </p:nvPr>
        </p:nvSpPr>
        <p:spPr>
          <a:xfrm>
            <a:off x="449100" y="0"/>
            <a:ext cx="8494500" cy="591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None/>
              <a:defRPr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1" name="Shape 81"/>
          <p:cNvSpPr txBox="1">
            <a:spLocks noGrp="1"/>
          </p:cNvSpPr>
          <p:nvPr>
            <p:ph type="sldNum" idx="12"/>
          </p:nvPr>
        </p:nvSpPr>
        <p:spPr>
          <a:xfrm>
            <a:off x="8472457" y="47394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fld id="{00000000-1234-1234-1234-123412341234}" type="slidenum">
              <a:rPr lang="en" sz="700">
                <a:latin typeface="Calibri"/>
                <a:ea typeface="Calibri"/>
                <a:cs typeface="Calibri"/>
                <a:sym typeface="Calibri"/>
              </a:rPr>
              <a:pPr lvl="0" algn="ctr" rtl="0">
                <a:spcBef>
                  <a:spcPts val="0"/>
                </a:spcBef>
                <a:buNone/>
              </a:pPr>
              <a:t>‹#›</a:t>
            </a:fld>
            <a:endParaRPr lang="en" sz="7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2" name="Shape 82"/>
          <p:cNvCxnSpPr/>
          <p:nvPr/>
        </p:nvCxnSpPr>
        <p:spPr>
          <a:xfrm>
            <a:off x="-9050" y="4706300"/>
            <a:ext cx="9171300" cy="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83" name="Shape 83"/>
          <p:cNvSpPr txBox="1"/>
          <p:nvPr/>
        </p:nvSpPr>
        <p:spPr>
          <a:xfrm>
            <a:off x="364250" y="4709725"/>
            <a:ext cx="7896300" cy="344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r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information contained in this presentation is proprietary.</a:t>
            </a:r>
          </a:p>
          <a:p>
            <a:pPr lvl="0" algn="r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2017 Capgemini. All rights reserved. Rightshore</a:t>
            </a:r>
            <a:r>
              <a:rPr lang="en" sz="600" baseline="30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®  </a:t>
            </a:r>
            <a:r>
              <a:rPr lang="en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 a trademark belonging to Capgemini.</a:t>
            </a:r>
          </a:p>
          <a:p>
            <a:pPr lvl="0" algn="r" rt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84" name="Shape 84"/>
          <p:cNvCxnSpPr/>
          <p:nvPr/>
        </p:nvCxnSpPr>
        <p:spPr>
          <a:xfrm>
            <a:off x="8427500" y="4788750"/>
            <a:ext cx="0" cy="2136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85" name="Shape 85"/>
          <p:cNvSpPr txBox="1">
            <a:spLocks noGrp="1"/>
          </p:cNvSpPr>
          <p:nvPr>
            <p:ph type="title" idx="2"/>
          </p:nvPr>
        </p:nvSpPr>
        <p:spPr>
          <a:xfrm>
            <a:off x="641175" y="961750"/>
            <a:ext cx="7816800" cy="1712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buNone/>
              <a:defRPr sz="10000" b="1">
                <a:solidFill>
                  <a:srgbClr val="02B9E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ctr" rtl="0">
              <a:spcBef>
                <a:spcPts val="0"/>
              </a:spcBef>
              <a:buNone/>
              <a:defRPr sz="10000" b="1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algn="ctr" rtl="0">
              <a:spcBef>
                <a:spcPts val="0"/>
              </a:spcBef>
              <a:buNone/>
              <a:defRPr sz="10000" b="1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algn="ctr" rtl="0">
              <a:spcBef>
                <a:spcPts val="0"/>
              </a:spcBef>
              <a:buNone/>
              <a:defRPr sz="10000" b="1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algn="ctr" rtl="0">
              <a:spcBef>
                <a:spcPts val="0"/>
              </a:spcBef>
              <a:buNone/>
              <a:defRPr sz="10000" b="1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algn="ctr" rtl="0">
              <a:spcBef>
                <a:spcPts val="0"/>
              </a:spcBef>
              <a:buNone/>
              <a:defRPr sz="10000" b="1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algn="ctr" rtl="0">
              <a:spcBef>
                <a:spcPts val="0"/>
              </a:spcBef>
              <a:buNone/>
              <a:defRPr sz="10000" b="1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algn="ctr" rtl="0">
              <a:spcBef>
                <a:spcPts val="0"/>
              </a:spcBef>
              <a:buNone/>
              <a:defRPr sz="10000" b="1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algn="ctr" rtl="0">
              <a:spcBef>
                <a:spcPts val="0"/>
              </a:spcBef>
              <a:buNone/>
              <a:defRPr sz="10000" b="1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6" name="Shape 86"/>
          <p:cNvSpPr txBox="1">
            <a:spLocks noGrp="1"/>
          </p:cNvSpPr>
          <p:nvPr>
            <p:ph type="subTitle" idx="1"/>
          </p:nvPr>
        </p:nvSpPr>
        <p:spPr>
          <a:xfrm>
            <a:off x="-7275" y="2367975"/>
            <a:ext cx="9144000" cy="457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buNone/>
              <a:defRPr sz="18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ítulo y descripción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8" name="Shape 88"/>
          <p:cNvCxnSpPr>
            <a:stCxn id="89" idx="1"/>
            <a:endCxn id="89" idx="1"/>
          </p:cNvCxnSpPr>
          <p:nvPr/>
        </p:nvCxnSpPr>
        <p:spPr>
          <a:xfrm>
            <a:off x="8457957" y="4881766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90" name="Shape 90"/>
          <p:cNvSpPr/>
          <p:nvPr/>
        </p:nvSpPr>
        <p:spPr>
          <a:xfrm rot="10800000">
            <a:off x="-9050" y="570000"/>
            <a:ext cx="387600" cy="574800"/>
          </a:xfrm>
          <a:prstGeom prst="flowChartDelay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1" name="Shape 91"/>
          <p:cNvSpPr/>
          <p:nvPr/>
        </p:nvSpPr>
        <p:spPr>
          <a:xfrm>
            <a:off x="8595300" y="21300"/>
            <a:ext cx="567000" cy="548700"/>
          </a:xfrm>
          <a:prstGeom prst="ellipse">
            <a:avLst/>
          </a:prstGeom>
          <a:solidFill>
            <a:srgbClr val="02B9E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92" name="Shape 92"/>
          <p:cNvSpPr/>
          <p:nvPr/>
        </p:nvSpPr>
        <p:spPr>
          <a:xfrm>
            <a:off x="-9050" y="222600"/>
            <a:ext cx="8952600" cy="344100"/>
          </a:xfrm>
          <a:prstGeom prst="rect">
            <a:avLst/>
          </a:prstGeom>
          <a:solidFill>
            <a:srgbClr val="02B9E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3" name="Shape 93"/>
          <p:cNvSpPr/>
          <p:nvPr/>
        </p:nvSpPr>
        <p:spPr>
          <a:xfrm rot="5400000">
            <a:off x="28600" y="479650"/>
            <a:ext cx="357000" cy="432300"/>
          </a:xfrm>
          <a:prstGeom prst="rtTriangle">
            <a:avLst/>
          </a:prstGeom>
          <a:solidFill>
            <a:srgbClr val="02B9E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4" name="Shape 94"/>
          <p:cNvSpPr/>
          <p:nvPr/>
        </p:nvSpPr>
        <p:spPr>
          <a:xfrm rot="10800000">
            <a:off x="-9050" y="570000"/>
            <a:ext cx="387600" cy="574800"/>
          </a:xfrm>
          <a:prstGeom prst="flowChartDelay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5" name="Shape 95"/>
          <p:cNvSpPr/>
          <p:nvPr/>
        </p:nvSpPr>
        <p:spPr>
          <a:xfrm>
            <a:off x="-9050" y="0"/>
            <a:ext cx="9171300" cy="368700"/>
          </a:xfrm>
          <a:prstGeom prst="rect">
            <a:avLst/>
          </a:prstGeom>
          <a:solidFill>
            <a:srgbClr val="02B9E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6" name="Shape 96"/>
          <p:cNvSpPr txBox="1">
            <a:spLocks noGrp="1"/>
          </p:cNvSpPr>
          <p:nvPr>
            <p:ph type="title"/>
          </p:nvPr>
        </p:nvSpPr>
        <p:spPr>
          <a:xfrm>
            <a:off x="449100" y="0"/>
            <a:ext cx="8494500" cy="591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None/>
              <a:defRPr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7" name="Shape 97"/>
          <p:cNvSpPr txBox="1">
            <a:spLocks noGrp="1"/>
          </p:cNvSpPr>
          <p:nvPr>
            <p:ph type="sldNum" idx="12"/>
          </p:nvPr>
        </p:nvSpPr>
        <p:spPr>
          <a:xfrm>
            <a:off x="8472457" y="47394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fld id="{00000000-1234-1234-1234-123412341234}" type="slidenum">
              <a:rPr lang="en" sz="700">
                <a:latin typeface="Calibri"/>
                <a:ea typeface="Calibri"/>
                <a:cs typeface="Calibri"/>
                <a:sym typeface="Calibri"/>
              </a:rPr>
              <a:pPr lvl="0" algn="ctr" rtl="0">
                <a:spcBef>
                  <a:spcPts val="0"/>
                </a:spcBef>
                <a:buNone/>
              </a:pPr>
              <a:t>‹#›</a:t>
            </a:fld>
            <a:endParaRPr lang="en" sz="7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8" name="Shape 98"/>
          <p:cNvCxnSpPr/>
          <p:nvPr/>
        </p:nvCxnSpPr>
        <p:spPr>
          <a:xfrm>
            <a:off x="-9050" y="4706300"/>
            <a:ext cx="9171300" cy="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99" name="Shape 99"/>
          <p:cNvSpPr txBox="1"/>
          <p:nvPr/>
        </p:nvSpPr>
        <p:spPr>
          <a:xfrm>
            <a:off x="364250" y="4709725"/>
            <a:ext cx="7896300" cy="344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r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information contained in this presentation is proprietary.</a:t>
            </a:r>
          </a:p>
          <a:p>
            <a:pPr lvl="0" algn="r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2017 Capgemini. All rights reserved. Rightshore</a:t>
            </a:r>
            <a:r>
              <a:rPr lang="en" sz="600" baseline="30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®  </a:t>
            </a:r>
            <a:r>
              <a:rPr lang="en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 a trademark belonging to Capgemini.</a:t>
            </a:r>
          </a:p>
          <a:p>
            <a:pPr lvl="0" algn="r" rt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100" name="Shape 100"/>
          <p:cNvCxnSpPr/>
          <p:nvPr/>
        </p:nvCxnSpPr>
        <p:spPr>
          <a:xfrm>
            <a:off x="8427500" y="4788750"/>
            <a:ext cx="0" cy="2136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3584725" y="1005475"/>
            <a:ext cx="5098800" cy="3322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2" name="Shape 102"/>
          <p:cNvSpPr txBox="1">
            <a:spLocks noGrp="1"/>
          </p:cNvSpPr>
          <p:nvPr>
            <p:ph type="title" idx="2"/>
          </p:nvPr>
        </p:nvSpPr>
        <p:spPr>
          <a:xfrm>
            <a:off x="459025" y="1012750"/>
            <a:ext cx="3125700" cy="3322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None/>
              <a:defRPr sz="2600">
                <a:solidFill>
                  <a:srgbClr val="02B9EF"/>
                </a:solidFill>
              </a:defRPr>
            </a:lvl1pPr>
            <a:lvl2pPr lvl="1" rtl="0">
              <a:spcBef>
                <a:spcPts val="0"/>
              </a:spcBef>
              <a:buNone/>
              <a:defRPr>
                <a:solidFill>
                  <a:srgbClr val="02B9EF"/>
                </a:solidFill>
              </a:defRPr>
            </a:lvl2pPr>
            <a:lvl3pPr lvl="2" rtl="0">
              <a:spcBef>
                <a:spcPts val="0"/>
              </a:spcBef>
              <a:buNone/>
              <a:defRPr>
                <a:solidFill>
                  <a:srgbClr val="02B9EF"/>
                </a:solidFill>
              </a:defRPr>
            </a:lvl3pPr>
            <a:lvl4pPr lvl="3" rtl="0">
              <a:spcBef>
                <a:spcPts val="0"/>
              </a:spcBef>
              <a:buNone/>
              <a:defRPr>
                <a:solidFill>
                  <a:srgbClr val="02B9EF"/>
                </a:solidFill>
              </a:defRPr>
            </a:lvl4pPr>
            <a:lvl5pPr lvl="4" rtl="0">
              <a:spcBef>
                <a:spcPts val="0"/>
              </a:spcBef>
              <a:buNone/>
              <a:defRPr>
                <a:solidFill>
                  <a:srgbClr val="02B9EF"/>
                </a:solidFill>
              </a:defRPr>
            </a:lvl5pPr>
            <a:lvl6pPr lvl="5" rtl="0">
              <a:spcBef>
                <a:spcPts val="0"/>
              </a:spcBef>
              <a:buNone/>
              <a:defRPr>
                <a:solidFill>
                  <a:srgbClr val="02B9EF"/>
                </a:solidFill>
              </a:defRPr>
            </a:lvl6pPr>
            <a:lvl7pPr lvl="6" rtl="0">
              <a:spcBef>
                <a:spcPts val="0"/>
              </a:spcBef>
              <a:buNone/>
              <a:defRPr>
                <a:solidFill>
                  <a:srgbClr val="02B9EF"/>
                </a:solidFill>
              </a:defRPr>
            </a:lvl7pPr>
            <a:lvl8pPr lvl="7" rtl="0">
              <a:spcBef>
                <a:spcPts val="0"/>
              </a:spcBef>
              <a:buNone/>
              <a:defRPr>
                <a:solidFill>
                  <a:srgbClr val="02B9EF"/>
                </a:solidFill>
              </a:defRPr>
            </a:lvl8pPr>
            <a:lvl9pPr lvl="8" rtl="0">
              <a:spcBef>
                <a:spcPts val="0"/>
              </a:spcBef>
              <a:buNone/>
              <a:defRPr>
                <a:solidFill>
                  <a:srgbClr val="02B9E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ie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>
            <a:spLocks noGrp="1"/>
          </p:cNvSpPr>
          <p:nvPr>
            <p:ph type="sldNum" idx="12"/>
          </p:nvPr>
        </p:nvSpPr>
        <p:spPr>
          <a:xfrm>
            <a:off x="8472457" y="47394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fld id="{00000000-1234-1234-1234-123412341234}" type="slidenum">
              <a:rPr lang="en" sz="700">
                <a:latin typeface="Calibri"/>
                <a:ea typeface="Calibri"/>
                <a:cs typeface="Calibri"/>
                <a:sym typeface="Calibri"/>
              </a:rPr>
              <a:pPr lvl="0" algn="ctr" rtl="0">
                <a:spcBef>
                  <a:spcPts val="0"/>
                </a:spcBef>
                <a:buNone/>
              </a:pPr>
              <a:t>‹#›</a:t>
            </a:fld>
            <a:endParaRPr lang="en" sz="7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5" name="Shape 105"/>
          <p:cNvCxnSpPr/>
          <p:nvPr/>
        </p:nvCxnSpPr>
        <p:spPr>
          <a:xfrm>
            <a:off x="-9050" y="4706300"/>
            <a:ext cx="9171300" cy="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06" name="Shape 106"/>
          <p:cNvCxnSpPr>
            <a:stCxn id="107" idx="1"/>
            <a:endCxn id="107" idx="1"/>
          </p:cNvCxnSpPr>
          <p:nvPr/>
        </p:nvCxnSpPr>
        <p:spPr>
          <a:xfrm>
            <a:off x="8457957" y="4881766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08" name="Shape 108"/>
          <p:cNvSpPr txBox="1"/>
          <p:nvPr/>
        </p:nvSpPr>
        <p:spPr>
          <a:xfrm>
            <a:off x="364250" y="4709725"/>
            <a:ext cx="7896300" cy="344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r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information contained in this presentation is proprietary.</a:t>
            </a:r>
          </a:p>
          <a:p>
            <a:pPr lvl="0" algn="r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2017 Capgemini. All rights reserved. Rightshore</a:t>
            </a:r>
            <a:r>
              <a:rPr lang="en" sz="600" baseline="30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®  </a:t>
            </a:r>
            <a:r>
              <a:rPr lang="en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 a trademark belonging to Capgemini.</a:t>
            </a:r>
          </a:p>
          <a:p>
            <a:pPr lvl="0" algn="r" rt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109" name="Shape 109"/>
          <p:cNvCxnSpPr/>
          <p:nvPr/>
        </p:nvCxnSpPr>
        <p:spPr>
          <a:xfrm>
            <a:off x="8427500" y="4788750"/>
            <a:ext cx="0" cy="2136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lg" len="lg"/>
            <a:tailEnd type="none" w="lg" len="lg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fld id="{00000000-1234-1234-1234-123412341234}" type="slidenum">
              <a:rPr lang="en" sz="7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pPr lvl="0" algn="ctr" rtl="0">
                <a:spcBef>
                  <a:spcPts val="0"/>
                </a:spcBef>
                <a:buNone/>
              </a:pPr>
              <a:t>‹#›</a:t>
            </a:fld>
            <a:endParaRPr lang="en" sz="7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comments" Target="../comments/comment3.xml"/><Relationship Id="rId5" Type="http://schemas.openxmlformats.org/officeDocument/2006/relationships/image" Target="../media/image24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comments" Target="../comments/comment1.xml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comments" Target="../comments/commen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 txBox="1">
            <a:spLocks noGrp="1"/>
          </p:cNvSpPr>
          <p:nvPr>
            <p:ph type="title"/>
          </p:nvPr>
        </p:nvSpPr>
        <p:spPr>
          <a:xfrm>
            <a:off x="755470" y="1182480"/>
            <a:ext cx="5128170" cy="1020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b="1" dirty="0"/>
              <a:t>Wireframes </a:t>
            </a:r>
            <a:r>
              <a:rPr lang="en" b="1" dirty="0" smtClean="0"/>
              <a:t>high fidelity</a:t>
            </a:r>
            <a:r>
              <a:rPr lang="en" dirty="0" smtClean="0"/>
              <a:t/>
            </a:r>
            <a:br>
              <a:rPr lang="en" dirty="0" smtClean="0"/>
            </a:br>
            <a:r>
              <a:rPr lang="en" i="1" dirty="0" smtClean="0"/>
              <a:t>responsive design - mobile</a:t>
            </a:r>
            <a:endParaRPr lang="en" i="1" dirty="0"/>
          </a:p>
        </p:txBody>
      </p:sp>
      <p:sp>
        <p:nvSpPr>
          <p:cNvPr id="193" name="Shape 193"/>
          <p:cNvSpPr txBox="1">
            <a:spLocks noGrp="1"/>
          </p:cNvSpPr>
          <p:nvPr>
            <p:ph type="subTitle" idx="1"/>
          </p:nvPr>
        </p:nvSpPr>
        <p:spPr>
          <a:xfrm>
            <a:off x="755470" y="2408880"/>
            <a:ext cx="3060300" cy="3789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My Thai Star - Devon </a:t>
            </a:r>
            <a:r>
              <a:rPr lang="en" dirty="0" smtClean="0"/>
              <a:t>Example</a:t>
            </a:r>
          </a:p>
          <a:p>
            <a:pPr lvl="0">
              <a:spcBef>
                <a:spcPts val="0"/>
              </a:spcBef>
              <a:buNone/>
            </a:pPr>
            <a:r>
              <a:rPr lang="en" b="1" dirty="0" smtClean="0"/>
              <a:t>SPRINT 1</a:t>
            </a:r>
            <a:endParaRPr lang="en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5141" y="835879"/>
            <a:ext cx="2134030" cy="3867930"/>
          </a:xfrm>
          <a:prstGeom prst="rect">
            <a:avLst/>
          </a:prstGeom>
        </p:spPr>
      </p:pic>
      <p:sp>
        <p:nvSpPr>
          <p:cNvPr id="300" name="Shape 300"/>
          <p:cNvSpPr txBox="1">
            <a:spLocks noGrp="1"/>
          </p:cNvSpPr>
          <p:nvPr>
            <p:ph type="title"/>
          </p:nvPr>
        </p:nvSpPr>
        <p:spPr>
          <a:xfrm>
            <a:off x="449100" y="0"/>
            <a:ext cx="8494500" cy="5802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800" b="1">
                <a:solidFill>
                  <a:srgbClr val="FFFFFF"/>
                </a:solidFill>
              </a:rPr>
              <a:t>Digital menu: </a:t>
            </a:r>
            <a:r>
              <a:rPr lang="en" sz="1800">
                <a:solidFill>
                  <a:srgbClr val="FFFFFF"/>
                </a:solidFill>
              </a:rPr>
              <a:t>Define order</a:t>
            </a:r>
          </a:p>
        </p:txBody>
      </p:sp>
      <p:sp>
        <p:nvSpPr>
          <p:cNvPr id="302" name="Shape 302"/>
          <p:cNvSpPr txBox="1">
            <a:spLocks noGrp="1"/>
          </p:cNvSpPr>
          <p:nvPr>
            <p:ph type="body" idx="2"/>
          </p:nvPr>
        </p:nvSpPr>
        <p:spPr>
          <a:xfrm>
            <a:off x="3676255" y="2362200"/>
            <a:ext cx="994500" cy="5364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b="1" dirty="0">
                <a:solidFill>
                  <a:schemeClr val="accent1"/>
                </a:solidFill>
              </a:rPr>
              <a:t>MENU UI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 dirty="0">
                <a:solidFill>
                  <a:schemeClr val="accent1"/>
                </a:solidFill>
              </a:rPr>
              <a:t>Select dishes</a:t>
            </a:r>
          </a:p>
        </p:txBody>
      </p:sp>
      <p:cxnSp>
        <p:nvCxnSpPr>
          <p:cNvPr id="304" name="Shape 304"/>
          <p:cNvCxnSpPr>
            <a:stCxn id="303" idx="2"/>
            <a:endCxn id="302" idx="1"/>
          </p:cNvCxnSpPr>
          <p:nvPr/>
        </p:nvCxnSpPr>
        <p:spPr>
          <a:xfrm rot="5400000" flipH="1" flipV="1">
            <a:off x="1754158" y="2781711"/>
            <a:ext cx="2073408" cy="1770786"/>
          </a:xfrm>
          <a:prstGeom prst="bentConnector4">
            <a:avLst>
              <a:gd name="adj1" fmla="val -11025"/>
              <a:gd name="adj2" fmla="val 80083"/>
            </a:avLst>
          </a:prstGeom>
          <a:noFill/>
          <a:ln w="19050" cap="flat" cmpd="sng">
            <a:solidFill>
              <a:srgbClr val="E69138"/>
            </a:solidFill>
            <a:prstDash val="solid"/>
            <a:round/>
            <a:headEnd type="oval" w="lg" len="lg"/>
            <a:tailEnd type="triangle" w="lg" len="lg"/>
          </a:ln>
        </p:spPr>
      </p:cxnSp>
      <p:sp>
        <p:nvSpPr>
          <p:cNvPr id="306" name="Shape 306"/>
          <p:cNvSpPr/>
          <p:nvPr/>
        </p:nvSpPr>
        <p:spPr>
          <a:xfrm>
            <a:off x="4965142" y="1131550"/>
            <a:ext cx="2134030" cy="3578438"/>
          </a:xfrm>
          <a:prstGeom prst="rect">
            <a:avLst/>
          </a:prstGeom>
          <a:noFill/>
          <a:ln w="19050" cap="flat" cmpd="sng">
            <a:solidFill>
              <a:srgbClr val="E69138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051" y="842058"/>
            <a:ext cx="2130836" cy="3867930"/>
          </a:xfrm>
          <a:prstGeom prst="rect">
            <a:avLst/>
          </a:prstGeom>
        </p:spPr>
      </p:pic>
      <p:cxnSp>
        <p:nvCxnSpPr>
          <p:cNvPr id="307" name="Shape 307"/>
          <p:cNvCxnSpPr>
            <a:stCxn id="302" idx="0"/>
            <a:endCxn id="306" idx="0"/>
          </p:cNvCxnSpPr>
          <p:nvPr/>
        </p:nvCxnSpPr>
        <p:spPr>
          <a:xfrm rot="5400000" flipH="1" flipV="1">
            <a:off x="4487506" y="817549"/>
            <a:ext cx="1230650" cy="1858652"/>
          </a:xfrm>
          <a:prstGeom prst="bentConnector3">
            <a:avLst>
              <a:gd name="adj1" fmla="val 136267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oval" w="lg" len="lg"/>
            <a:tailEnd type="triangle" w="lg" len="lg"/>
          </a:ln>
        </p:spPr>
      </p:cxnSp>
      <p:sp>
        <p:nvSpPr>
          <p:cNvPr id="303" name="Shape 303"/>
          <p:cNvSpPr/>
          <p:nvPr/>
        </p:nvSpPr>
        <p:spPr>
          <a:xfrm>
            <a:off x="840050" y="2139689"/>
            <a:ext cx="2130837" cy="2564119"/>
          </a:xfrm>
          <a:prstGeom prst="rect">
            <a:avLst/>
          </a:prstGeom>
          <a:noFill/>
          <a:ln w="19050" cap="flat" cmpd="sng">
            <a:solidFill>
              <a:srgbClr val="E69138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1616" y="2920769"/>
            <a:ext cx="142163" cy="1421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Text Placeholder 5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53427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611450" y="915520"/>
            <a:ext cx="3303600" cy="328676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200" b="1" dirty="0" smtClean="0">
                <a:solidFill>
                  <a:srgbClr val="999999"/>
                </a:solidFill>
              </a:rPr>
              <a:t>Menu and home</a:t>
            </a:r>
          </a:p>
          <a:p>
            <a:pPr marL="171450" indent="-171450"/>
            <a:r>
              <a:rPr lang="en" sz="1200" dirty="0" smtClean="0">
                <a:solidFill>
                  <a:srgbClr val="999999"/>
                </a:solidFill>
              </a:rPr>
              <a:t>Menu sidebar</a:t>
            </a:r>
            <a:endParaRPr lang="en" sz="1200" dirty="0">
              <a:solidFill>
                <a:srgbClr val="999999"/>
              </a:solidFill>
            </a:endParaRPr>
          </a:p>
          <a:p>
            <a:pPr marL="171450" indent="-171450"/>
            <a:r>
              <a:rPr lang="es-ES_tradnl" sz="1200" dirty="0" smtClean="0">
                <a:solidFill>
                  <a:srgbClr val="999999"/>
                </a:solidFill>
              </a:rPr>
              <a:t>Home</a:t>
            </a:r>
          </a:p>
          <a:p>
            <a:pPr marL="171450" indent="-171450"/>
            <a:endParaRPr lang="en" sz="1200" b="1" dirty="0" smtClean="0">
              <a:solidFill>
                <a:srgbClr val="999999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en" sz="1200" b="1" dirty="0" smtClean="0">
                <a:solidFill>
                  <a:srgbClr val="999999"/>
                </a:solidFill>
              </a:rPr>
              <a:t>Invite </a:t>
            </a:r>
            <a:r>
              <a:rPr lang="en" sz="1200" b="1" dirty="0">
                <a:solidFill>
                  <a:srgbClr val="999999"/>
                </a:solidFill>
              </a:rPr>
              <a:t>friends</a:t>
            </a:r>
          </a:p>
          <a:p>
            <a:pPr marL="171450" indent="-171450"/>
            <a:r>
              <a:rPr lang="en" sz="1200" dirty="0" smtClean="0">
                <a:solidFill>
                  <a:srgbClr val="999999"/>
                </a:solidFill>
              </a:rPr>
              <a:t>Create </a:t>
            </a:r>
            <a:r>
              <a:rPr lang="en" sz="1200" dirty="0">
                <a:solidFill>
                  <a:srgbClr val="999999"/>
                </a:solidFill>
              </a:rPr>
              <a:t>invite for </a:t>
            </a:r>
            <a:r>
              <a:rPr lang="en" sz="1200" dirty="0" smtClean="0">
                <a:solidFill>
                  <a:srgbClr val="999999"/>
                </a:solidFill>
              </a:rPr>
              <a:t>friends</a:t>
            </a:r>
          </a:p>
          <a:p>
            <a:pPr marL="171450" indent="-171450"/>
            <a:r>
              <a:rPr lang="es-ES_tradnl" sz="1200" dirty="0" err="1" smtClean="0">
                <a:solidFill>
                  <a:srgbClr val="999999"/>
                </a:solidFill>
              </a:rPr>
              <a:t>Create</a:t>
            </a:r>
            <a:r>
              <a:rPr lang="en" sz="1200" dirty="0" smtClean="0">
                <a:solidFill>
                  <a:srgbClr val="999999"/>
                </a:solidFill>
              </a:rPr>
              <a:t> reservation</a:t>
            </a:r>
          </a:p>
          <a:p>
            <a:pPr lvl="0">
              <a:spcBef>
                <a:spcPts val="0"/>
              </a:spcBef>
              <a:buNone/>
            </a:pPr>
            <a:endParaRPr lang="en" sz="1200" dirty="0">
              <a:solidFill>
                <a:srgbClr val="999999"/>
              </a:solidFill>
            </a:endParaRPr>
          </a:p>
          <a:p>
            <a:pPr marL="0" lvl="0" indent="0" rtl="0">
              <a:spcBef>
                <a:spcPts val="0"/>
              </a:spcBef>
              <a:buNone/>
            </a:pPr>
            <a:r>
              <a:rPr lang="en" sz="1200" b="1" dirty="0" smtClean="0">
                <a:solidFill>
                  <a:srgbClr val="999999"/>
                </a:solidFill>
              </a:rPr>
              <a:t>Digital </a:t>
            </a:r>
            <a:r>
              <a:rPr lang="en" sz="1200" b="1" dirty="0">
                <a:solidFill>
                  <a:srgbClr val="999999"/>
                </a:solidFill>
              </a:rPr>
              <a:t>menu</a:t>
            </a:r>
          </a:p>
          <a:p>
            <a:pPr marL="171450" indent="-171450"/>
            <a:r>
              <a:rPr lang="en" sz="1200" dirty="0" smtClean="0">
                <a:solidFill>
                  <a:srgbClr val="999999"/>
                </a:solidFill>
              </a:rPr>
              <a:t>Filter menu</a:t>
            </a:r>
          </a:p>
          <a:p>
            <a:pPr marL="171450" indent="-171450"/>
            <a:r>
              <a:rPr lang="en" sz="1200" dirty="0" smtClean="0">
                <a:solidFill>
                  <a:srgbClr val="999999"/>
                </a:solidFill>
              </a:rPr>
              <a:t>Define order</a:t>
            </a:r>
            <a:endParaRPr lang="en" sz="1200" dirty="0">
              <a:solidFill>
                <a:srgbClr val="999999"/>
              </a:solidFill>
            </a:endParaRPr>
          </a:p>
          <a:p>
            <a:pPr marL="0" lvl="0" indent="0" rtl="0">
              <a:spcBef>
                <a:spcPts val="0"/>
              </a:spcBef>
              <a:buNone/>
            </a:pPr>
            <a:endParaRPr sz="1200" dirty="0"/>
          </a:p>
          <a:p>
            <a:pPr marL="457200" lvl="0" indent="0" rtl="0">
              <a:spcBef>
                <a:spcPts val="0"/>
              </a:spcBef>
              <a:buNone/>
            </a:pPr>
            <a:endParaRPr sz="1200" dirty="0"/>
          </a:p>
          <a:p>
            <a:pPr marL="457200" lvl="0" indent="0">
              <a:spcBef>
                <a:spcPts val="0"/>
              </a:spcBef>
              <a:buNone/>
            </a:pPr>
            <a:endParaRPr sz="1200" dirty="0"/>
          </a:p>
        </p:txBody>
      </p:sp>
      <p:sp>
        <p:nvSpPr>
          <p:cNvPr id="199" name="Shape 199"/>
          <p:cNvSpPr txBox="1">
            <a:spLocks noGrp="1"/>
          </p:cNvSpPr>
          <p:nvPr>
            <p:ph type="title"/>
          </p:nvPr>
        </p:nvSpPr>
        <p:spPr>
          <a:xfrm>
            <a:off x="449100" y="0"/>
            <a:ext cx="7820700" cy="5913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Index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34674" y="1025974"/>
            <a:ext cx="4657428" cy="349307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 txBox="1">
            <a:spLocks noGrp="1"/>
          </p:cNvSpPr>
          <p:nvPr>
            <p:ph type="subTitle" idx="1"/>
          </p:nvPr>
        </p:nvSpPr>
        <p:spPr>
          <a:xfrm>
            <a:off x="14575" y="2407750"/>
            <a:ext cx="9171300" cy="6699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MY THAI STAR</a:t>
            </a:r>
          </a:p>
        </p:txBody>
      </p:sp>
      <p:sp>
        <p:nvSpPr>
          <p:cNvPr id="206" name="Shape 206"/>
          <p:cNvSpPr txBox="1">
            <a:spLocks noGrp="1"/>
          </p:cNvSpPr>
          <p:nvPr>
            <p:ph type="title"/>
          </p:nvPr>
        </p:nvSpPr>
        <p:spPr>
          <a:xfrm>
            <a:off x="7275" y="1697650"/>
            <a:ext cx="9171300" cy="6699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 smtClean="0"/>
              <a:t>Menu and home</a:t>
            </a:r>
            <a:endParaRPr lang="e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 txBox="1">
            <a:spLocks noGrp="1"/>
          </p:cNvSpPr>
          <p:nvPr>
            <p:ph type="title"/>
          </p:nvPr>
        </p:nvSpPr>
        <p:spPr>
          <a:xfrm>
            <a:off x="449100" y="0"/>
            <a:ext cx="8494500" cy="5913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 sz="1800" b="1" dirty="0" smtClean="0">
                <a:solidFill>
                  <a:srgbClr val="FFFFFF"/>
                </a:solidFill>
              </a:rPr>
              <a:t>Home and menu</a:t>
            </a:r>
            <a:endParaRPr lang="en" sz="1800" dirty="0">
              <a:solidFill>
                <a:srgbClr val="FFFFFF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2870" y="915819"/>
            <a:ext cx="2010329" cy="357989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7179" y="884742"/>
            <a:ext cx="1999578" cy="357989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Shape 223"/>
          <p:cNvSpPr txBox="1">
            <a:spLocks noGrp="1"/>
          </p:cNvSpPr>
          <p:nvPr>
            <p:ph type="body" idx="2"/>
          </p:nvPr>
        </p:nvSpPr>
        <p:spPr>
          <a:xfrm>
            <a:off x="3425813" y="3019499"/>
            <a:ext cx="2117339" cy="346348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200" b="1" dirty="0" smtClean="0">
                <a:solidFill>
                  <a:schemeClr val="accent1"/>
                </a:solidFill>
              </a:rPr>
              <a:t>Open left side bar with menu</a:t>
            </a:r>
            <a:endParaRPr lang="en" sz="1200" dirty="0">
              <a:solidFill>
                <a:schemeClr val="accent1"/>
              </a:solidFill>
            </a:endParaRPr>
          </a:p>
        </p:txBody>
      </p:sp>
      <p:sp>
        <p:nvSpPr>
          <p:cNvPr id="14" name="Shape 225"/>
          <p:cNvSpPr/>
          <p:nvPr/>
        </p:nvSpPr>
        <p:spPr>
          <a:xfrm>
            <a:off x="1423403" y="973666"/>
            <a:ext cx="185804" cy="160721"/>
          </a:xfrm>
          <a:prstGeom prst="rect">
            <a:avLst/>
          </a:prstGeom>
          <a:noFill/>
          <a:ln w="19050" cap="flat" cmpd="sng">
            <a:solidFill>
              <a:srgbClr val="E69138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16" name="Elbow Connector 15"/>
          <p:cNvCxnSpPr>
            <a:stCxn id="14" idx="0"/>
          </p:cNvCxnSpPr>
          <p:nvPr/>
        </p:nvCxnSpPr>
        <p:spPr>
          <a:xfrm rot="16200000" flipH="1">
            <a:off x="2585441" y="-95470"/>
            <a:ext cx="1925564" cy="4063837"/>
          </a:xfrm>
          <a:prstGeom prst="bentConnector4">
            <a:avLst>
              <a:gd name="adj1" fmla="val -11872"/>
              <a:gd name="adj2" fmla="val 74699"/>
            </a:avLst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6121" y="973666"/>
            <a:ext cx="228600" cy="228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1527" y="978385"/>
            <a:ext cx="228600" cy="228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8530" y="973666"/>
            <a:ext cx="228600" cy="228600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>
            <a:off x="7536757" y="973666"/>
            <a:ext cx="347703" cy="1607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527906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 txBox="1">
            <a:spLocks noGrp="1"/>
          </p:cNvSpPr>
          <p:nvPr>
            <p:ph type="subTitle" idx="1"/>
          </p:nvPr>
        </p:nvSpPr>
        <p:spPr>
          <a:xfrm>
            <a:off x="14575" y="2407750"/>
            <a:ext cx="9171300" cy="6699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MY THAI STAR</a:t>
            </a:r>
          </a:p>
        </p:txBody>
      </p:sp>
      <p:sp>
        <p:nvSpPr>
          <p:cNvPr id="206" name="Shape 206"/>
          <p:cNvSpPr txBox="1">
            <a:spLocks noGrp="1"/>
          </p:cNvSpPr>
          <p:nvPr>
            <p:ph type="title"/>
          </p:nvPr>
        </p:nvSpPr>
        <p:spPr>
          <a:xfrm>
            <a:off x="7275" y="1697650"/>
            <a:ext cx="9171300" cy="6699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Invite friends</a:t>
            </a:r>
          </a:p>
        </p:txBody>
      </p:sp>
    </p:spTree>
    <p:extLst>
      <p:ext uri="{BB962C8B-B14F-4D97-AF65-F5344CB8AC3E}">
        <p14:creationId xmlns:p14="http://schemas.microsoft.com/office/powerpoint/2010/main" val="105723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 txBox="1">
            <a:spLocks noGrp="1"/>
          </p:cNvSpPr>
          <p:nvPr>
            <p:ph type="title"/>
          </p:nvPr>
        </p:nvSpPr>
        <p:spPr>
          <a:xfrm>
            <a:off x="449100" y="0"/>
            <a:ext cx="8494500" cy="5802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 sz="1800" b="1">
                <a:solidFill>
                  <a:srgbClr val="FFFFFF"/>
                </a:solidFill>
              </a:rPr>
              <a:t>Invite friends: </a:t>
            </a:r>
            <a:r>
              <a:rPr lang="en" sz="1800">
                <a:solidFill>
                  <a:srgbClr val="FFFFFF"/>
                </a:solidFill>
              </a:rPr>
              <a:t>Create invite for friends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9113" y="627481"/>
            <a:ext cx="2105774" cy="410457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Shape 225"/>
          <p:cNvSpPr/>
          <p:nvPr/>
        </p:nvSpPr>
        <p:spPr>
          <a:xfrm>
            <a:off x="3519113" y="4372000"/>
            <a:ext cx="2105774" cy="360051"/>
          </a:xfrm>
          <a:prstGeom prst="rect">
            <a:avLst/>
          </a:prstGeom>
          <a:noFill/>
          <a:ln w="19050" cap="flat" cmpd="sng">
            <a:solidFill>
              <a:srgbClr val="E69138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" name="Shape 223"/>
          <p:cNvSpPr txBox="1">
            <a:spLocks noGrp="1"/>
          </p:cNvSpPr>
          <p:nvPr>
            <p:ph type="body" idx="2"/>
          </p:nvPr>
        </p:nvSpPr>
        <p:spPr>
          <a:xfrm>
            <a:off x="5679412" y="4372000"/>
            <a:ext cx="2117339" cy="346348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200" b="1" dirty="0" smtClean="0">
                <a:solidFill>
                  <a:schemeClr val="accent1"/>
                </a:solidFill>
              </a:rPr>
              <a:t>Hide area - Scroll</a:t>
            </a:r>
            <a:endParaRPr lang="en" sz="1200" dirty="0">
              <a:solidFill>
                <a:schemeClr val="accent1"/>
              </a:solidFill>
            </a:endParaRPr>
          </a:p>
        </p:txBody>
      </p:sp>
      <p:sp>
        <p:nvSpPr>
          <p:cNvPr id="8" name="Shape 225"/>
          <p:cNvSpPr/>
          <p:nvPr/>
        </p:nvSpPr>
        <p:spPr>
          <a:xfrm>
            <a:off x="3519113" y="1203560"/>
            <a:ext cx="2105774" cy="360051"/>
          </a:xfrm>
          <a:prstGeom prst="rect">
            <a:avLst/>
          </a:prstGeom>
          <a:noFill/>
          <a:ln w="19050" cap="flat" cmpd="sng">
            <a:solidFill>
              <a:srgbClr val="E69138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" name="Shape 223"/>
          <p:cNvSpPr txBox="1">
            <a:spLocks noGrp="1"/>
          </p:cNvSpPr>
          <p:nvPr>
            <p:ph type="body" idx="2"/>
          </p:nvPr>
        </p:nvSpPr>
        <p:spPr>
          <a:xfrm>
            <a:off x="5713438" y="1224432"/>
            <a:ext cx="2675092" cy="346348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200" b="1" dirty="0" smtClean="0">
                <a:solidFill>
                  <a:schemeClr val="accent1"/>
                </a:solidFill>
              </a:rPr>
              <a:t>Tab menu: invite friends or book table</a:t>
            </a:r>
            <a:endParaRPr lang="en" sz="1200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 txBox="1">
            <a:spLocks noGrp="1"/>
          </p:cNvSpPr>
          <p:nvPr>
            <p:ph type="title"/>
          </p:nvPr>
        </p:nvSpPr>
        <p:spPr>
          <a:xfrm>
            <a:off x="395420" y="0"/>
            <a:ext cx="8494500" cy="5802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 sz="1800" b="1" dirty="0">
                <a:solidFill>
                  <a:srgbClr val="FFFFFF"/>
                </a:solidFill>
              </a:rPr>
              <a:t>Invite friends: </a:t>
            </a:r>
            <a:r>
              <a:rPr lang="en" sz="1800" dirty="0">
                <a:solidFill>
                  <a:srgbClr val="FFFFFF"/>
                </a:solidFill>
              </a:rPr>
              <a:t>Create </a:t>
            </a:r>
            <a:r>
              <a:rPr lang="en" sz="1800" dirty="0" smtClean="0">
                <a:solidFill>
                  <a:srgbClr val="FFFFFF"/>
                </a:solidFill>
              </a:rPr>
              <a:t>reservation</a:t>
            </a:r>
            <a:endParaRPr lang="en" sz="1800" dirty="0">
              <a:solidFill>
                <a:srgbClr val="FFFFFF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510" y="699489"/>
            <a:ext cx="1872260" cy="403139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10" y="699489"/>
            <a:ext cx="1844258" cy="339679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Shape 225"/>
          <p:cNvSpPr/>
          <p:nvPr/>
        </p:nvSpPr>
        <p:spPr>
          <a:xfrm>
            <a:off x="1043510" y="4035549"/>
            <a:ext cx="1872260" cy="695337"/>
          </a:xfrm>
          <a:prstGeom prst="rect">
            <a:avLst/>
          </a:prstGeom>
          <a:noFill/>
          <a:ln w="19050" cap="flat" cmpd="sng">
            <a:solidFill>
              <a:srgbClr val="E69138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" name="Shape 223"/>
          <p:cNvSpPr txBox="1">
            <a:spLocks noGrp="1"/>
          </p:cNvSpPr>
          <p:nvPr>
            <p:ph type="body" idx="2"/>
          </p:nvPr>
        </p:nvSpPr>
        <p:spPr>
          <a:xfrm>
            <a:off x="2915771" y="4035549"/>
            <a:ext cx="1584219" cy="668874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200" b="1" dirty="0" smtClean="0">
                <a:solidFill>
                  <a:schemeClr val="accent1"/>
                </a:solidFill>
              </a:rPr>
              <a:t>Hide area - Scroll</a:t>
            </a:r>
            <a:endParaRPr lang="en" sz="1200" dirty="0">
              <a:solidFill>
                <a:schemeClr val="accent1"/>
              </a:solidFill>
            </a:endParaRPr>
          </a:p>
        </p:txBody>
      </p:sp>
      <p:sp>
        <p:nvSpPr>
          <p:cNvPr id="14" name="Shape 225"/>
          <p:cNvSpPr/>
          <p:nvPr/>
        </p:nvSpPr>
        <p:spPr>
          <a:xfrm>
            <a:off x="4673705" y="1347580"/>
            <a:ext cx="1770555" cy="1872260"/>
          </a:xfrm>
          <a:prstGeom prst="rect">
            <a:avLst/>
          </a:prstGeom>
          <a:noFill/>
          <a:ln w="19050" cap="flat" cmpd="sng">
            <a:solidFill>
              <a:srgbClr val="E69138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" name="Shape 223"/>
          <p:cNvSpPr txBox="1">
            <a:spLocks noGrp="1"/>
          </p:cNvSpPr>
          <p:nvPr>
            <p:ph type="body" idx="2"/>
          </p:nvPr>
        </p:nvSpPr>
        <p:spPr>
          <a:xfrm>
            <a:off x="6545966" y="1350321"/>
            <a:ext cx="1584219" cy="1801005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200" b="1" dirty="0" smtClean="0">
                <a:solidFill>
                  <a:schemeClr val="accent1"/>
                </a:solidFill>
              </a:rPr>
              <a:t>Confirmation popup:</a:t>
            </a:r>
          </a:p>
          <a:p>
            <a:pPr lvl="0">
              <a:spcBef>
                <a:spcPts val="0"/>
              </a:spcBef>
              <a:buNone/>
            </a:pPr>
            <a:r>
              <a:rPr lang="en" sz="1200" dirty="0" smtClean="0">
                <a:solidFill>
                  <a:schemeClr val="accent1"/>
                </a:solidFill>
              </a:rPr>
              <a:t>Send reservation</a:t>
            </a:r>
            <a:endParaRPr lang="en" sz="1200" dirty="0">
              <a:solidFill>
                <a:schemeClr val="accent1"/>
              </a:solidFill>
            </a:endParaRPr>
          </a:p>
        </p:txBody>
      </p:sp>
      <p:sp>
        <p:nvSpPr>
          <p:cNvPr id="17" name="Shape 225"/>
          <p:cNvSpPr/>
          <p:nvPr/>
        </p:nvSpPr>
        <p:spPr>
          <a:xfrm>
            <a:off x="2231675" y="4299990"/>
            <a:ext cx="504070" cy="288040"/>
          </a:xfrm>
          <a:prstGeom prst="rect">
            <a:avLst/>
          </a:prstGeom>
          <a:noFill/>
          <a:ln w="19050" cap="flat" cmpd="sng">
            <a:solidFill>
              <a:srgbClr val="E69138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18" name="Elbow Connector 17"/>
          <p:cNvCxnSpPr>
            <a:stCxn id="17" idx="0"/>
            <a:endCxn id="7" idx="1"/>
          </p:cNvCxnSpPr>
          <p:nvPr/>
        </p:nvCxnSpPr>
        <p:spPr>
          <a:xfrm rot="5400000" flipH="1" flipV="1">
            <a:off x="2612809" y="2268789"/>
            <a:ext cx="1902102" cy="2160300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353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 txBox="1">
            <a:spLocks noGrp="1"/>
          </p:cNvSpPr>
          <p:nvPr>
            <p:ph type="subTitle" idx="1"/>
          </p:nvPr>
        </p:nvSpPr>
        <p:spPr>
          <a:xfrm>
            <a:off x="14575" y="2407750"/>
            <a:ext cx="9171300" cy="6699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MY THAI STAR</a:t>
            </a:r>
          </a:p>
        </p:txBody>
      </p:sp>
      <p:sp>
        <p:nvSpPr>
          <p:cNvPr id="286" name="Shape 286"/>
          <p:cNvSpPr txBox="1">
            <a:spLocks noGrp="1"/>
          </p:cNvSpPr>
          <p:nvPr>
            <p:ph type="title"/>
          </p:nvPr>
        </p:nvSpPr>
        <p:spPr>
          <a:xfrm>
            <a:off x="7275" y="1697650"/>
            <a:ext cx="9171300" cy="6699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Digital menu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 txBox="1">
            <a:spLocks noGrp="1"/>
          </p:cNvSpPr>
          <p:nvPr>
            <p:ph type="title"/>
          </p:nvPr>
        </p:nvSpPr>
        <p:spPr>
          <a:xfrm>
            <a:off x="449100" y="0"/>
            <a:ext cx="8494500" cy="5802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800" b="1">
                <a:solidFill>
                  <a:srgbClr val="FFFFFF"/>
                </a:solidFill>
              </a:rPr>
              <a:t>Digital menu: </a:t>
            </a:r>
            <a:r>
              <a:rPr lang="en" sz="1800">
                <a:solidFill>
                  <a:srgbClr val="FFFFFF"/>
                </a:solidFill>
              </a:rPr>
              <a:t>Filter menu</a:t>
            </a:r>
          </a:p>
        </p:txBody>
      </p:sp>
      <p:sp>
        <p:nvSpPr>
          <p:cNvPr id="293" name="Shape 293"/>
          <p:cNvSpPr txBox="1">
            <a:spLocks noGrp="1"/>
          </p:cNvSpPr>
          <p:nvPr>
            <p:ph type="body" idx="2"/>
          </p:nvPr>
        </p:nvSpPr>
        <p:spPr>
          <a:xfrm>
            <a:off x="3563860" y="1328024"/>
            <a:ext cx="1152160" cy="1203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" sz="1200" b="1" dirty="0">
                <a:solidFill>
                  <a:schemeClr val="accent1"/>
                </a:solidFill>
              </a:rPr>
              <a:t>MENU UI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" sz="1200" dirty="0" smtClean="0">
                <a:solidFill>
                  <a:schemeClr val="accent1"/>
                </a:solidFill>
              </a:rPr>
              <a:t>Filters - closed</a:t>
            </a:r>
            <a:endParaRPr lang="en" sz="1200" dirty="0">
              <a:solidFill>
                <a:schemeClr val="accent1"/>
              </a:solidFill>
            </a:endParaRPr>
          </a:p>
        </p:txBody>
      </p:sp>
      <p:cxnSp>
        <p:nvCxnSpPr>
          <p:cNvPr id="295" name="Shape 295"/>
          <p:cNvCxnSpPr>
            <a:stCxn id="294" idx="3"/>
          </p:cNvCxnSpPr>
          <p:nvPr/>
        </p:nvCxnSpPr>
        <p:spPr>
          <a:xfrm>
            <a:off x="2771751" y="1605479"/>
            <a:ext cx="792109" cy="324045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E69138"/>
            </a:solidFill>
            <a:prstDash val="solid"/>
            <a:round/>
            <a:headEnd type="oval" w="lg" len="lg"/>
            <a:tailEnd type="triangle" w="lg" len="lg"/>
          </a:ln>
        </p:spPr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120" y="777364"/>
            <a:ext cx="2178630" cy="395468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94" name="Shape 294"/>
          <p:cNvSpPr/>
          <p:nvPr/>
        </p:nvSpPr>
        <p:spPr>
          <a:xfrm>
            <a:off x="593121" y="1065404"/>
            <a:ext cx="2178630" cy="1080150"/>
          </a:xfrm>
          <a:prstGeom prst="rect">
            <a:avLst/>
          </a:prstGeom>
          <a:noFill/>
          <a:ln w="19050" cap="flat" cmpd="sng">
            <a:solidFill>
              <a:srgbClr val="E69138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754859"/>
            <a:ext cx="2222218" cy="396315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Shape 293"/>
          <p:cNvSpPr txBox="1">
            <a:spLocks noGrp="1"/>
          </p:cNvSpPr>
          <p:nvPr>
            <p:ph type="body" idx="2"/>
          </p:nvPr>
        </p:nvSpPr>
        <p:spPr>
          <a:xfrm>
            <a:off x="7740440" y="1582937"/>
            <a:ext cx="1203160" cy="1203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" sz="1200" b="1" dirty="0">
                <a:solidFill>
                  <a:schemeClr val="accent1"/>
                </a:solidFill>
              </a:rPr>
              <a:t>MENU UI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" sz="1200" dirty="0" smtClean="0">
                <a:solidFill>
                  <a:schemeClr val="accent1"/>
                </a:solidFill>
              </a:rPr>
              <a:t>Filters - opened</a:t>
            </a:r>
            <a:endParaRPr lang="en" sz="1200" dirty="0">
              <a:solidFill>
                <a:schemeClr val="accent1"/>
              </a:solidFill>
            </a:endParaRPr>
          </a:p>
        </p:txBody>
      </p:sp>
      <p:cxnSp>
        <p:nvCxnSpPr>
          <p:cNvPr id="14" name="Shape 295"/>
          <p:cNvCxnSpPr>
            <a:stCxn id="15" idx="3"/>
            <a:endCxn id="13" idx="1"/>
          </p:cNvCxnSpPr>
          <p:nvPr/>
        </p:nvCxnSpPr>
        <p:spPr>
          <a:xfrm flipV="1">
            <a:off x="6794218" y="2184437"/>
            <a:ext cx="946222" cy="653981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E69138"/>
            </a:solidFill>
            <a:prstDash val="solid"/>
            <a:round/>
            <a:headEnd type="oval" w="lg" len="lg"/>
            <a:tailEnd type="triangle" w="lg" len="lg"/>
          </a:ln>
        </p:spPr>
      </p:cxnSp>
      <p:sp>
        <p:nvSpPr>
          <p:cNvPr id="15" name="Shape 294"/>
          <p:cNvSpPr/>
          <p:nvPr/>
        </p:nvSpPr>
        <p:spPr>
          <a:xfrm>
            <a:off x="4572000" y="1088806"/>
            <a:ext cx="2222218" cy="3499224"/>
          </a:xfrm>
          <a:prstGeom prst="rect">
            <a:avLst/>
          </a:prstGeom>
          <a:noFill/>
          <a:ln w="19050" cap="flat" cmpd="sng">
            <a:solidFill>
              <a:srgbClr val="E69138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83460" y="1635620"/>
            <a:ext cx="1952342" cy="288040"/>
          </a:xfrm>
          <a:prstGeom prst="rect">
            <a:avLst/>
          </a:prstGeom>
          <a:noFill/>
          <a:ln w="28575">
            <a:solidFill>
              <a:srgbClr val="FFFF00"/>
            </a:solidFill>
            <a:prstDash val="dashDot"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</TotalTime>
  <Words>114</Words>
  <Application>Microsoft Office PowerPoint</Application>
  <PresentationFormat>On-screen Show (16:9)</PresentationFormat>
  <Paragraphs>39</Paragraphs>
  <Slides>11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Economica</vt:lpstr>
      <vt:lpstr>Calibri</vt:lpstr>
      <vt:lpstr>Arial</vt:lpstr>
      <vt:lpstr>simple-light-2</vt:lpstr>
      <vt:lpstr>Wireframes high fidelity responsive design - mobile</vt:lpstr>
      <vt:lpstr>Index</vt:lpstr>
      <vt:lpstr>Menu and home</vt:lpstr>
      <vt:lpstr>Home and menu</vt:lpstr>
      <vt:lpstr>Invite friends</vt:lpstr>
      <vt:lpstr>Invite friends: Create invite for friends</vt:lpstr>
      <vt:lpstr>Invite friends: Create reservation</vt:lpstr>
      <vt:lpstr>Digital menu</vt:lpstr>
      <vt:lpstr>Digital menu: Filter menu</vt:lpstr>
      <vt:lpstr>Digital menu: Define order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Wireframes  low fidelity</dc:title>
  <dc:creator>Bartelheimer, Jens</dc:creator>
  <cp:lastModifiedBy>Moncho Llorca, Jaime</cp:lastModifiedBy>
  <cp:revision>30</cp:revision>
  <dcterms:modified xsi:type="dcterms:W3CDTF">2017-04-25T13:56:44Z</dcterms:modified>
</cp:coreProperties>
</file>